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430" r:id="rId2"/>
    <p:sldId id="418" r:id="rId3"/>
    <p:sldId id="42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2242"/>
    <a:srgbClr val="0A1C2F"/>
    <a:srgbClr val="226A87"/>
    <a:srgbClr val="72A6AE"/>
    <a:srgbClr val="CAEFFB"/>
    <a:srgbClr val="696969"/>
    <a:srgbClr val="697B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C64C78-BD75-C244-A2A5-C9C5F834AC91}" v="27" dt="2025-01-31T09:41:07.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4"/>
    <p:restoredTop sz="87447"/>
  </p:normalViewPr>
  <p:slideViewPr>
    <p:cSldViewPr snapToGrid="0">
      <p:cViewPr>
        <p:scale>
          <a:sx n="120" d="100"/>
          <a:sy n="120" d="100"/>
        </p:scale>
        <p:origin x="640" y="48"/>
      </p:cViewPr>
      <p:guideLst/>
    </p:cSldViewPr>
  </p:slideViewPr>
  <p:notesTextViewPr>
    <p:cViewPr>
      <p:scale>
        <a:sx n="1" d="1"/>
        <a:sy n="1" d="1"/>
      </p:scale>
      <p:origin x="0" y="0"/>
    </p:cViewPr>
  </p:notesTextViewPr>
  <p:gridSpacing cx="360045" cy="360045"/>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customXml" Target="../customXml/item3.xml"/><Relationship Id="rId3" Type="http://schemas.openxmlformats.org/officeDocument/2006/relationships/slide" Target="slides/slide2.xml"/><Relationship Id="rId7" Type="http://schemas.openxmlformats.org/officeDocument/2006/relationships/viewProps" Target="viewProps.xml"/><Relationship Id="rId12" Type="http://schemas.openxmlformats.org/officeDocument/2006/relationships/customXml" Target="../customXml/item2.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openxmlformats.org/officeDocument/2006/relationships/customXml" Target="../customXml/item1.xml"/><Relationship Id="rId5" Type="http://schemas.openxmlformats.org/officeDocument/2006/relationships/notesMaster" Target="notesMasters/notesMaster1.xml"/><Relationship Id="rId1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2510DF-C58E-5247-8C79-727EEEF29046}" type="doc">
      <dgm:prSet loTypeId="urn:microsoft.com/office/officeart/2009/layout/CircleArrowProcess" loCatId="" qsTypeId="urn:microsoft.com/office/officeart/2005/8/quickstyle/simple1" qsCatId="simple" csTypeId="urn:microsoft.com/office/officeart/2005/8/colors/accent1_2" csCatId="accent1" phldr="1"/>
      <dgm:spPr/>
      <dgm:t>
        <a:bodyPr/>
        <a:lstStyle/>
        <a:p>
          <a:endParaRPr lang="en-GB"/>
        </a:p>
      </dgm:t>
    </dgm:pt>
    <dgm:pt modelId="{B8A8714C-FB1E-BE43-9CE1-720ABEB6CE54}">
      <dgm:prSet phldrT="[Text]" custT="1"/>
      <dgm:spPr/>
      <dgm:t>
        <a:bodyPr/>
        <a:lstStyle/>
        <a:p>
          <a:r>
            <a:rPr lang="en-GB" sz="2000" b="1" dirty="0">
              <a:solidFill>
                <a:schemeClr val="bg1"/>
              </a:solidFill>
            </a:rPr>
            <a:t>Test </a:t>
          </a:r>
          <a:r>
            <a:rPr lang="en-GB" sz="2000" dirty="0">
              <a:solidFill>
                <a:schemeClr val="bg1"/>
              </a:solidFill>
            </a:rPr>
            <a:t>prediction accuracy</a:t>
          </a:r>
        </a:p>
      </dgm:t>
    </dgm:pt>
    <dgm:pt modelId="{3F2A2C55-C056-B64F-BC87-C56315E2B3FB}" type="parTrans" cxnId="{42D5B79E-67A7-B640-9E4B-75D526CA5E5C}">
      <dgm:prSet/>
      <dgm:spPr/>
      <dgm:t>
        <a:bodyPr/>
        <a:lstStyle/>
        <a:p>
          <a:endParaRPr lang="en-GB" sz="3200">
            <a:solidFill>
              <a:schemeClr val="bg1"/>
            </a:solidFill>
          </a:endParaRPr>
        </a:p>
      </dgm:t>
    </dgm:pt>
    <dgm:pt modelId="{16365ED2-0271-4D46-B3A5-510FBB69A17A}" type="sibTrans" cxnId="{42D5B79E-67A7-B640-9E4B-75D526CA5E5C}">
      <dgm:prSet/>
      <dgm:spPr/>
      <dgm:t>
        <a:bodyPr/>
        <a:lstStyle/>
        <a:p>
          <a:endParaRPr lang="en-GB" sz="3200">
            <a:solidFill>
              <a:schemeClr val="bg1"/>
            </a:solidFill>
          </a:endParaRPr>
        </a:p>
      </dgm:t>
    </dgm:pt>
    <dgm:pt modelId="{C441770C-2AC8-EF45-8864-8F0FB2B96840}">
      <dgm:prSet phldrT="[Text]" custT="1"/>
      <dgm:spPr/>
      <dgm:t>
        <a:bodyPr/>
        <a:lstStyle/>
        <a:p>
          <a:r>
            <a:rPr lang="en-US" sz="2000" b="1" dirty="0">
              <a:solidFill>
                <a:schemeClr val="bg1"/>
              </a:solidFill>
            </a:rPr>
            <a:t>Consult </a:t>
          </a:r>
          <a:r>
            <a:rPr lang="en-US" sz="2000" dirty="0">
              <a:solidFill>
                <a:schemeClr val="bg1"/>
              </a:solidFill>
            </a:rPr>
            <a:t>with PAB</a:t>
          </a:r>
          <a:endParaRPr lang="en-GB" sz="2000" dirty="0">
            <a:solidFill>
              <a:schemeClr val="bg1"/>
            </a:solidFill>
          </a:endParaRPr>
        </a:p>
      </dgm:t>
    </dgm:pt>
    <dgm:pt modelId="{9FEF258F-7955-F741-9791-F9223D43BB79}" type="parTrans" cxnId="{EDA5AD97-FF29-0747-AEA5-0218BC7352E3}">
      <dgm:prSet/>
      <dgm:spPr/>
      <dgm:t>
        <a:bodyPr/>
        <a:lstStyle/>
        <a:p>
          <a:endParaRPr lang="en-GB" sz="3200">
            <a:solidFill>
              <a:schemeClr val="bg1"/>
            </a:solidFill>
          </a:endParaRPr>
        </a:p>
      </dgm:t>
    </dgm:pt>
    <dgm:pt modelId="{FA367586-AE6E-4047-BF91-E6B079A31BD7}" type="sibTrans" cxnId="{EDA5AD97-FF29-0747-AEA5-0218BC7352E3}">
      <dgm:prSet/>
      <dgm:spPr/>
      <dgm:t>
        <a:bodyPr/>
        <a:lstStyle/>
        <a:p>
          <a:endParaRPr lang="en-GB" sz="3200">
            <a:solidFill>
              <a:schemeClr val="bg1"/>
            </a:solidFill>
          </a:endParaRPr>
        </a:p>
      </dgm:t>
    </dgm:pt>
    <dgm:pt modelId="{B9E730E0-A837-B844-BA48-BCB50A32F855}">
      <dgm:prSet phldrT="[Text]" custT="1"/>
      <dgm:spPr/>
      <dgm:t>
        <a:bodyPr/>
        <a:lstStyle/>
        <a:p>
          <a:r>
            <a:rPr lang="en-US" sz="1800" b="1" dirty="0">
              <a:solidFill>
                <a:schemeClr val="bg1"/>
              </a:solidFill>
            </a:rPr>
            <a:t>Repeat subtyping </a:t>
          </a:r>
          <a:r>
            <a:rPr lang="en-US" sz="1800" dirty="0">
              <a:solidFill>
                <a:schemeClr val="bg1"/>
              </a:solidFill>
            </a:rPr>
            <a:t>with other measures </a:t>
          </a:r>
          <a:endParaRPr lang="en-GB" sz="1800" dirty="0">
            <a:solidFill>
              <a:schemeClr val="bg1"/>
            </a:solidFill>
          </a:endParaRPr>
        </a:p>
      </dgm:t>
    </dgm:pt>
    <dgm:pt modelId="{B5C38EF5-C73E-9341-94D6-7DC91201ABD0}" type="parTrans" cxnId="{0E747F5C-B26F-E147-B66E-A6C09A162287}">
      <dgm:prSet/>
      <dgm:spPr/>
      <dgm:t>
        <a:bodyPr/>
        <a:lstStyle/>
        <a:p>
          <a:endParaRPr lang="en-GB" sz="3200">
            <a:solidFill>
              <a:schemeClr val="bg1"/>
            </a:solidFill>
          </a:endParaRPr>
        </a:p>
      </dgm:t>
    </dgm:pt>
    <dgm:pt modelId="{7B4AE74D-5458-B64F-B2AB-ECFE10EFE41F}" type="sibTrans" cxnId="{0E747F5C-B26F-E147-B66E-A6C09A162287}">
      <dgm:prSet/>
      <dgm:spPr/>
      <dgm:t>
        <a:bodyPr/>
        <a:lstStyle/>
        <a:p>
          <a:endParaRPr lang="en-GB" sz="3200">
            <a:solidFill>
              <a:schemeClr val="bg1"/>
            </a:solidFill>
          </a:endParaRPr>
        </a:p>
      </dgm:t>
    </dgm:pt>
    <dgm:pt modelId="{0351DA95-BE02-7E46-A632-CD914285C9CD}" type="pres">
      <dgm:prSet presAssocID="{D72510DF-C58E-5247-8C79-727EEEF29046}" presName="Name0" presStyleCnt="0">
        <dgm:presLayoutVars>
          <dgm:chMax val="7"/>
          <dgm:chPref val="7"/>
          <dgm:dir/>
          <dgm:animLvl val="lvl"/>
        </dgm:presLayoutVars>
      </dgm:prSet>
      <dgm:spPr/>
    </dgm:pt>
    <dgm:pt modelId="{F37F6D40-A4B9-8C43-A7AF-C5DF165F1D4F}" type="pres">
      <dgm:prSet presAssocID="{B8A8714C-FB1E-BE43-9CE1-720ABEB6CE54}" presName="Accent1" presStyleCnt="0"/>
      <dgm:spPr/>
    </dgm:pt>
    <dgm:pt modelId="{98124531-B030-5942-A550-FB2E64DD2D50}" type="pres">
      <dgm:prSet presAssocID="{B8A8714C-FB1E-BE43-9CE1-720ABEB6CE54}" presName="Accent" presStyleLbl="node1" presStyleIdx="0" presStyleCnt="3"/>
      <dgm:spPr>
        <a:solidFill>
          <a:schemeClr val="bg1"/>
        </a:solidFill>
      </dgm:spPr>
    </dgm:pt>
    <dgm:pt modelId="{233EA37E-A2E5-3D45-9E4C-2257F7B33944}" type="pres">
      <dgm:prSet presAssocID="{B8A8714C-FB1E-BE43-9CE1-720ABEB6CE54}" presName="Parent1" presStyleLbl="revTx" presStyleIdx="0" presStyleCnt="3" custScaleX="125444" custScaleY="92573" custLinFactNeighborX="1821" custLinFactNeighborY="1919">
        <dgm:presLayoutVars>
          <dgm:chMax val="1"/>
          <dgm:chPref val="1"/>
          <dgm:bulletEnabled val="1"/>
        </dgm:presLayoutVars>
      </dgm:prSet>
      <dgm:spPr/>
    </dgm:pt>
    <dgm:pt modelId="{8FF93A78-9915-E44F-BBDA-C99BE1B32A1E}" type="pres">
      <dgm:prSet presAssocID="{C441770C-2AC8-EF45-8864-8F0FB2B96840}" presName="Accent2" presStyleCnt="0"/>
      <dgm:spPr/>
    </dgm:pt>
    <dgm:pt modelId="{C5DE1990-DE69-D24A-9A3E-335560FE734C}" type="pres">
      <dgm:prSet presAssocID="{C441770C-2AC8-EF45-8864-8F0FB2B96840}" presName="Accent" presStyleLbl="node1" presStyleIdx="1" presStyleCnt="3"/>
      <dgm:spPr>
        <a:solidFill>
          <a:schemeClr val="bg1"/>
        </a:solidFill>
      </dgm:spPr>
    </dgm:pt>
    <dgm:pt modelId="{A6C39463-EDF8-934A-8D20-C5BB8B5EAD1E}" type="pres">
      <dgm:prSet presAssocID="{C441770C-2AC8-EF45-8864-8F0FB2B96840}" presName="Parent2" presStyleLbl="revTx" presStyleIdx="1" presStyleCnt="3" custLinFactNeighborX="855" custLinFactNeighborY="18642">
        <dgm:presLayoutVars>
          <dgm:chMax val="1"/>
          <dgm:chPref val="1"/>
          <dgm:bulletEnabled val="1"/>
        </dgm:presLayoutVars>
      </dgm:prSet>
      <dgm:spPr/>
    </dgm:pt>
    <dgm:pt modelId="{CBC3B3EB-70FE-F545-8D5E-D5142C3C34DE}" type="pres">
      <dgm:prSet presAssocID="{B9E730E0-A837-B844-BA48-BCB50A32F855}" presName="Accent3" presStyleCnt="0"/>
      <dgm:spPr/>
    </dgm:pt>
    <dgm:pt modelId="{866EDA7B-24D5-634C-A7B1-5A5DFB80D3CF}" type="pres">
      <dgm:prSet presAssocID="{B9E730E0-A837-B844-BA48-BCB50A32F855}" presName="Accent" presStyleLbl="node1" presStyleIdx="2" presStyleCnt="3"/>
      <dgm:spPr>
        <a:solidFill>
          <a:schemeClr val="bg1"/>
        </a:solidFill>
      </dgm:spPr>
    </dgm:pt>
    <dgm:pt modelId="{57D89160-FBB6-7348-BDC8-3DBCD560226B}" type="pres">
      <dgm:prSet presAssocID="{B9E730E0-A837-B844-BA48-BCB50A32F855}" presName="Parent3" presStyleLbl="revTx" presStyleIdx="2" presStyleCnt="3" custScaleX="119021" custScaleY="131064" custLinFactNeighborX="862" custLinFactNeighborY="-18449">
        <dgm:presLayoutVars>
          <dgm:chMax val="1"/>
          <dgm:chPref val="1"/>
          <dgm:bulletEnabled val="1"/>
        </dgm:presLayoutVars>
      </dgm:prSet>
      <dgm:spPr/>
    </dgm:pt>
  </dgm:ptLst>
  <dgm:cxnLst>
    <dgm:cxn modelId="{F741292C-FDAB-3246-B9EA-409342C5676C}" type="presOf" srcId="{B9E730E0-A837-B844-BA48-BCB50A32F855}" destId="{57D89160-FBB6-7348-BDC8-3DBCD560226B}" srcOrd="0" destOrd="0" presId="urn:microsoft.com/office/officeart/2009/layout/CircleArrowProcess"/>
    <dgm:cxn modelId="{C1F6633F-8338-3240-81F8-846363C05C87}" type="presOf" srcId="{C441770C-2AC8-EF45-8864-8F0FB2B96840}" destId="{A6C39463-EDF8-934A-8D20-C5BB8B5EAD1E}" srcOrd="0" destOrd="0" presId="urn:microsoft.com/office/officeart/2009/layout/CircleArrowProcess"/>
    <dgm:cxn modelId="{0E747F5C-B26F-E147-B66E-A6C09A162287}" srcId="{D72510DF-C58E-5247-8C79-727EEEF29046}" destId="{B9E730E0-A837-B844-BA48-BCB50A32F855}" srcOrd="2" destOrd="0" parTransId="{B5C38EF5-C73E-9341-94D6-7DC91201ABD0}" sibTransId="{7B4AE74D-5458-B64F-B2AB-ECFE10EFE41F}"/>
    <dgm:cxn modelId="{91ECD271-9A03-5146-B0A3-42947CA76ED7}" type="presOf" srcId="{D72510DF-C58E-5247-8C79-727EEEF29046}" destId="{0351DA95-BE02-7E46-A632-CD914285C9CD}" srcOrd="0" destOrd="0" presId="urn:microsoft.com/office/officeart/2009/layout/CircleArrowProcess"/>
    <dgm:cxn modelId="{EDA5AD97-FF29-0747-AEA5-0218BC7352E3}" srcId="{D72510DF-C58E-5247-8C79-727EEEF29046}" destId="{C441770C-2AC8-EF45-8864-8F0FB2B96840}" srcOrd="1" destOrd="0" parTransId="{9FEF258F-7955-F741-9791-F9223D43BB79}" sibTransId="{FA367586-AE6E-4047-BF91-E6B079A31BD7}"/>
    <dgm:cxn modelId="{42D5B79E-67A7-B640-9E4B-75D526CA5E5C}" srcId="{D72510DF-C58E-5247-8C79-727EEEF29046}" destId="{B8A8714C-FB1E-BE43-9CE1-720ABEB6CE54}" srcOrd="0" destOrd="0" parTransId="{3F2A2C55-C056-B64F-BC87-C56315E2B3FB}" sibTransId="{16365ED2-0271-4D46-B3A5-510FBB69A17A}"/>
    <dgm:cxn modelId="{29331CBD-0271-8C49-BDBC-EA659132746C}" type="presOf" srcId="{B8A8714C-FB1E-BE43-9CE1-720ABEB6CE54}" destId="{233EA37E-A2E5-3D45-9E4C-2257F7B33944}" srcOrd="0" destOrd="0" presId="urn:microsoft.com/office/officeart/2009/layout/CircleArrowProcess"/>
    <dgm:cxn modelId="{6B3A23B6-551A-3045-A5D4-788E01D6EA17}" type="presParOf" srcId="{0351DA95-BE02-7E46-A632-CD914285C9CD}" destId="{F37F6D40-A4B9-8C43-A7AF-C5DF165F1D4F}" srcOrd="0" destOrd="0" presId="urn:microsoft.com/office/officeart/2009/layout/CircleArrowProcess"/>
    <dgm:cxn modelId="{549A7DC1-A6D9-9742-871B-98D83E9CA313}" type="presParOf" srcId="{F37F6D40-A4B9-8C43-A7AF-C5DF165F1D4F}" destId="{98124531-B030-5942-A550-FB2E64DD2D50}" srcOrd="0" destOrd="0" presId="urn:microsoft.com/office/officeart/2009/layout/CircleArrowProcess"/>
    <dgm:cxn modelId="{DEB320EE-45CC-3049-9210-E8AF69769E25}" type="presParOf" srcId="{0351DA95-BE02-7E46-A632-CD914285C9CD}" destId="{233EA37E-A2E5-3D45-9E4C-2257F7B33944}" srcOrd="1" destOrd="0" presId="urn:microsoft.com/office/officeart/2009/layout/CircleArrowProcess"/>
    <dgm:cxn modelId="{749EE69E-ED0E-A442-9E72-22E78B1C0A26}" type="presParOf" srcId="{0351DA95-BE02-7E46-A632-CD914285C9CD}" destId="{8FF93A78-9915-E44F-BBDA-C99BE1B32A1E}" srcOrd="2" destOrd="0" presId="urn:microsoft.com/office/officeart/2009/layout/CircleArrowProcess"/>
    <dgm:cxn modelId="{ADD489A4-40E6-1C4E-928F-529D69EBFE67}" type="presParOf" srcId="{8FF93A78-9915-E44F-BBDA-C99BE1B32A1E}" destId="{C5DE1990-DE69-D24A-9A3E-335560FE734C}" srcOrd="0" destOrd="0" presId="urn:microsoft.com/office/officeart/2009/layout/CircleArrowProcess"/>
    <dgm:cxn modelId="{E9E2115A-7E09-AA45-8835-68A9BC3D00BE}" type="presParOf" srcId="{0351DA95-BE02-7E46-A632-CD914285C9CD}" destId="{A6C39463-EDF8-934A-8D20-C5BB8B5EAD1E}" srcOrd="3" destOrd="0" presId="urn:microsoft.com/office/officeart/2009/layout/CircleArrowProcess"/>
    <dgm:cxn modelId="{0A756437-6CBB-824F-9405-9135ECC003E7}" type="presParOf" srcId="{0351DA95-BE02-7E46-A632-CD914285C9CD}" destId="{CBC3B3EB-70FE-F545-8D5E-D5142C3C34DE}" srcOrd="4" destOrd="0" presId="urn:microsoft.com/office/officeart/2009/layout/CircleArrowProcess"/>
    <dgm:cxn modelId="{1438C911-9A96-904B-A00C-53CCF7E774DD}" type="presParOf" srcId="{CBC3B3EB-70FE-F545-8D5E-D5142C3C34DE}" destId="{866EDA7B-24D5-634C-A7B1-5A5DFB80D3CF}" srcOrd="0" destOrd="0" presId="urn:microsoft.com/office/officeart/2009/layout/CircleArrowProcess"/>
    <dgm:cxn modelId="{666D2BE0-8FAC-EA4F-8427-FF01BCB03559}" type="presParOf" srcId="{0351DA95-BE02-7E46-A632-CD914285C9CD}" destId="{57D89160-FBB6-7348-BDC8-3DBCD560226B}" srcOrd="5"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24531-B030-5942-A550-FB2E64DD2D50}">
      <dsp:nvSpPr>
        <dsp:cNvPr id="0" name=""/>
        <dsp:cNvSpPr/>
      </dsp:nvSpPr>
      <dsp:spPr>
        <a:xfrm>
          <a:off x="1598455" y="439466"/>
          <a:ext cx="2766258" cy="2766679"/>
        </a:xfrm>
        <a:prstGeom prst="circularArrow">
          <a:avLst>
            <a:gd name="adj1" fmla="val 10980"/>
            <a:gd name="adj2" fmla="val 1142322"/>
            <a:gd name="adj3" fmla="val 4500000"/>
            <a:gd name="adj4" fmla="val 10800000"/>
            <a:gd name="adj5" fmla="val 12500"/>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EA37E-A2E5-3D45-9E4C-2257F7B33944}">
      <dsp:nvSpPr>
        <dsp:cNvPr id="0" name=""/>
        <dsp:cNvSpPr/>
      </dsp:nvSpPr>
      <dsp:spPr>
        <a:xfrm>
          <a:off x="2042324" y="1481601"/>
          <a:ext cx="1928270" cy="71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bg1"/>
              </a:solidFill>
            </a:rPr>
            <a:t>Test </a:t>
          </a:r>
          <a:r>
            <a:rPr lang="en-GB" sz="2000" kern="1200" dirty="0">
              <a:solidFill>
                <a:schemeClr val="bg1"/>
              </a:solidFill>
            </a:rPr>
            <a:t>prediction accuracy</a:t>
          </a:r>
        </a:p>
      </dsp:txBody>
      <dsp:txXfrm>
        <a:off x="2042324" y="1481601"/>
        <a:ext cx="1928270" cy="711325"/>
      </dsp:txXfrm>
    </dsp:sp>
    <dsp:sp modelId="{C5DE1990-DE69-D24A-9A3E-335560FE734C}">
      <dsp:nvSpPr>
        <dsp:cNvPr id="0" name=""/>
        <dsp:cNvSpPr/>
      </dsp:nvSpPr>
      <dsp:spPr>
        <a:xfrm>
          <a:off x="830137" y="2029128"/>
          <a:ext cx="2766258" cy="2766679"/>
        </a:xfrm>
        <a:prstGeom prst="leftCircularArrow">
          <a:avLst>
            <a:gd name="adj1" fmla="val 10980"/>
            <a:gd name="adj2" fmla="val 1142322"/>
            <a:gd name="adj3" fmla="val 6300000"/>
            <a:gd name="adj4" fmla="val 18900000"/>
            <a:gd name="adj5" fmla="val 12500"/>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39463-EDF8-934A-8D20-C5BB8B5EAD1E}">
      <dsp:nvSpPr>
        <dsp:cNvPr id="0" name=""/>
        <dsp:cNvSpPr/>
      </dsp:nvSpPr>
      <dsp:spPr>
        <a:xfrm>
          <a:off x="1457831" y="3180423"/>
          <a:ext cx="1537156" cy="768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Consult </a:t>
          </a:r>
          <a:r>
            <a:rPr lang="en-US" sz="2000" kern="1200" dirty="0">
              <a:solidFill>
                <a:schemeClr val="bg1"/>
              </a:solidFill>
            </a:rPr>
            <a:t>with PAB</a:t>
          </a:r>
          <a:endParaRPr lang="en-GB" sz="2000" kern="1200" dirty="0">
            <a:solidFill>
              <a:schemeClr val="bg1"/>
            </a:solidFill>
          </a:endParaRPr>
        </a:p>
      </dsp:txBody>
      <dsp:txXfrm>
        <a:off x="1457831" y="3180423"/>
        <a:ext cx="1537156" cy="768394"/>
      </dsp:txXfrm>
    </dsp:sp>
    <dsp:sp modelId="{866EDA7B-24D5-634C-A7B1-5A5DFB80D3CF}">
      <dsp:nvSpPr>
        <dsp:cNvPr id="0" name=""/>
        <dsp:cNvSpPr/>
      </dsp:nvSpPr>
      <dsp:spPr>
        <a:xfrm>
          <a:off x="1795340" y="3809022"/>
          <a:ext cx="2376644" cy="2377597"/>
        </a:xfrm>
        <a:prstGeom prst="blockArc">
          <a:avLst>
            <a:gd name="adj1" fmla="val 13500000"/>
            <a:gd name="adj2" fmla="val 10800000"/>
            <a:gd name="adj3" fmla="val 12740"/>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89160-FBB6-7348-BDC8-3DBCD560226B}">
      <dsp:nvSpPr>
        <dsp:cNvPr id="0" name=""/>
        <dsp:cNvSpPr/>
      </dsp:nvSpPr>
      <dsp:spPr>
        <a:xfrm>
          <a:off x="2080585" y="4377228"/>
          <a:ext cx="1829539" cy="100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Repeat subtyping </a:t>
          </a:r>
          <a:r>
            <a:rPr lang="en-US" sz="1800" kern="1200" dirty="0">
              <a:solidFill>
                <a:schemeClr val="bg1"/>
              </a:solidFill>
            </a:rPr>
            <a:t>with other measures </a:t>
          </a:r>
          <a:endParaRPr lang="en-GB" sz="1800" kern="1200" dirty="0">
            <a:solidFill>
              <a:schemeClr val="bg1"/>
            </a:solidFill>
          </a:endParaRPr>
        </a:p>
      </dsp:txBody>
      <dsp:txXfrm>
        <a:off x="2080585" y="4377228"/>
        <a:ext cx="1829539" cy="1007088"/>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C7D76-86F6-E943-80BB-13E45F2A8EE5}" type="datetimeFigureOut">
              <a:rPr lang="en-US" smtClean="0"/>
              <a:t>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910B1-1A69-D640-B846-7AD9DA9176BF}" type="slidenum">
              <a:rPr lang="en-US" smtClean="0"/>
              <a:t>‹#›</a:t>
            </a:fld>
            <a:endParaRPr lang="en-US"/>
          </a:p>
        </p:txBody>
      </p:sp>
    </p:spTree>
    <p:extLst>
      <p:ext uri="{BB962C8B-B14F-4D97-AF65-F5344CB8AC3E}">
        <p14:creationId xmlns:p14="http://schemas.microsoft.com/office/powerpoint/2010/main" val="2887399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A0C7-C0FF-8399-975F-F0B0535A0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AAD64-99FE-7BE2-9882-D0E5866EC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D4F6C-154B-28CE-434C-F0BF0BC4A7AE}"/>
              </a:ext>
            </a:extLst>
          </p:cNvPr>
          <p:cNvSpPr>
            <a:spLocks noGrp="1"/>
          </p:cNvSpPr>
          <p:nvPr>
            <p:ph type="body" idx="1"/>
          </p:nvPr>
        </p:nvSpPr>
        <p:spPr/>
        <p:txBody>
          <a:bodyPr/>
          <a:lstStyle/>
          <a:p>
            <a:r>
              <a:rPr lang="en-GB" dirty="0"/>
              <a:t>When you hear the word </a:t>
            </a:r>
            <a:r>
              <a:rPr lang="en-GB" i="1" dirty="0"/>
              <a:t>depression,</a:t>
            </a:r>
            <a:r>
              <a:rPr lang="en-GB" dirty="0"/>
              <a:t> what comes to mind? Most people think of low mood. But depression is actually far more complex. Two people with the same diagnosis might not share a single symptom in common; this makes it hard to characterise the population as a single homogenous group. So far, our understanding has relied on self-report symptom measures, which are often biased and limited in scope. Wearables offer continuous, objective tracking of behaviours. Using this data, we can identify patterns that help us group people with depression into smaller, more manageable clusters, which could improve outcome prediction.</a:t>
            </a:r>
          </a:p>
          <a:p>
            <a:endParaRPr lang="en-US" dirty="0"/>
          </a:p>
        </p:txBody>
      </p:sp>
      <p:sp>
        <p:nvSpPr>
          <p:cNvPr id="4" name="Slide Number Placeholder 3">
            <a:extLst>
              <a:ext uri="{FF2B5EF4-FFF2-40B4-BE49-F238E27FC236}">
                <a16:creationId xmlns:a16="http://schemas.microsoft.com/office/drawing/2014/main" id="{9B9B3A1E-2E76-A472-A803-83C5870BE952}"/>
              </a:ext>
            </a:extLst>
          </p:cNvPr>
          <p:cNvSpPr>
            <a:spLocks noGrp="1"/>
          </p:cNvSpPr>
          <p:nvPr>
            <p:ph type="sldNum" sz="quarter" idx="5"/>
          </p:nvPr>
        </p:nvSpPr>
        <p:spPr/>
        <p:txBody>
          <a:bodyPr/>
          <a:lstStyle/>
          <a:p>
            <a:fld id="{47E910B1-1A69-D640-B846-7AD9DA9176BF}" type="slidenum">
              <a:rPr lang="en-US" smtClean="0"/>
              <a:t>1</a:t>
            </a:fld>
            <a:endParaRPr lang="en-US"/>
          </a:p>
        </p:txBody>
      </p:sp>
    </p:spTree>
    <p:extLst>
      <p:ext uri="{BB962C8B-B14F-4D97-AF65-F5344CB8AC3E}">
        <p14:creationId xmlns:p14="http://schemas.microsoft.com/office/powerpoint/2010/main" val="772045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study, </a:t>
            </a:r>
            <a:r>
              <a:rPr lang="en-GB" i="1" dirty="0"/>
              <a:t>RADAR-MDD (using the radar-base technology you already heard about),</a:t>
            </a:r>
            <a:r>
              <a:rPr lang="en-GB" dirty="0"/>
              <a:t> collected two years of wearable sleep data from 623 participants with a history of depression; due to this long follow-up, patient involvement was key from design to publication to ensure high-quality data collection and interpretation.</a:t>
            </a:r>
          </a:p>
          <a:p>
            <a:r>
              <a:rPr lang="en-GB" dirty="0"/>
              <a:t>To investigate our subtypes, we first focused on sleep because 90% of depression patients report poor sleep as a key symptom of their depression. Using machine learning, we identified four distinct sleep phenotypes: </a:t>
            </a:r>
            <a:r>
              <a:rPr lang="en-GB" b="1" dirty="0"/>
              <a:t>The efficient early bird and efficient night owl</a:t>
            </a:r>
            <a:r>
              <a:rPr lang="en-GB" dirty="0"/>
              <a:t> two groups with varying onset and offset times but similarly efficient sleep with few awakenings. </a:t>
            </a:r>
            <a:r>
              <a:rPr lang="en-GB" b="1" dirty="0"/>
              <a:t>Disrupted Sleepers</a:t>
            </a:r>
            <a:r>
              <a:rPr lang="en-GB" dirty="0"/>
              <a:t> – who have frequent/long awakenings, and finally </a:t>
            </a:r>
            <a:r>
              <a:rPr lang="en-GB" b="1" dirty="0"/>
              <a:t>Inconsistent Sleepers,</a:t>
            </a:r>
            <a:r>
              <a:rPr lang="en-GB" dirty="0"/>
              <a:t> those with variable sleep patterns over time. Interestingly, these clusters weren’t tied to clinical factors (such as age, gender), suggesting intrinsic sleep differences. Plus people stayed in the same cluster over time, reinforcing idea of stability.</a:t>
            </a:r>
          </a:p>
        </p:txBody>
      </p:sp>
      <p:sp>
        <p:nvSpPr>
          <p:cNvPr id="4" name="Slide Number Placeholder 3"/>
          <p:cNvSpPr>
            <a:spLocks noGrp="1"/>
          </p:cNvSpPr>
          <p:nvPr>
            <p:ph type="sldNum" sz="quarter" idx="5"/>
          </p:nvPr>
        </p:nvSpPr>
        <p:spPr/>
        <p:txBody>
          <a:bodyPr/>
          <a:lstStyle/>
          <a:p>
            <a:fld id="{47E910B1-1A69-D640-B846-7AD9DA9176BF}" type="slidenum">
              <a:rPr lang="en-US" smtClean="0"/>
              <a:t>2</a:t>
            </a:fld>
            <a:endParaRPr lang="en-US"/>
          </a:p>
        </p:txBody>
      </p:sp>
    </p:spTree>
    <p:extLst>
      <p:ext uri="{BB962C8B-B14F-4D97-AF65-F5344CB8AC3E}">
        <p14:creationId xmlns:p14="http://schemas.microsoft.com/office/powerpoint/2010/main" val="20472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tested whether these sleep subtypes can improve predictions of depression, returned to our patient advisory group to see how these results aligned with lived experiences and repeated </a:t>
            </a:r>
            <a:r>
              <a:rPr lang="en-GB"/>
              <a:t>the process </a:t>
            </a:r>
            <a:r>
              <a:rPr lang="en-GB" dirty="0"/>
              <a:t>with new measures. Ultimately, we believe that unpicking the heterogeneity of depression using remote sensor data could lead to better outcome prediction and treatment matching to improve the lives of those with depression. I am finishing my PhD in merely a month, so I want to thank everyone involved, from collaborators to patients and funders. Come find me if you want to hear how the project continued - as this is only a small chunk of the much larger thesis project.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7E910B1-1A69-D640-B846-7AD9DA9176BF}" type="slidenum">
              <a:rPr lang="en-US" smtClean="0"/>
              <a:t>3</a:t>
            </a:fld>
            <a:endParaRPr lang="en-US"/>
          </a:p>
        </p:txBody>
      </p:sp>
    </p:spTree>
    <p:extLst>
      <p:ext uri="{BB962C8B-B14F-4D97-AF65-F5344CB8AC3E}">
        <p14:creationId xmlns:p14="http://schemas.microsoft.com/office/powerpoint/2010/main" val="208681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7E64-400A-9902-BB29-668EFCD88B0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D3B9660-619C-1041-E880-4D4FE43C70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C7B8044-8902-A25E-8D9F-1DACB7B8105E}"/>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5" name="Footer Placeholder 4">
            <a:extLst>
              <a:ext uri="{FF2B5EF4-FFF2-40B4-BE49-F238E27FC236}">
                <a16:creationId xmlns:a16="http://schemas.microsoft.com/office/drawing/2014/main" id="{78DD0C41-F6FF-8172-9D0E-B122FDCC9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EFD8C-74E2-5B65-FAAA-95932AFB69A5}"/>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273136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3BD5-7663-CA89-B3BB-B0B3A6B0187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B112CF-AE6C-3110-8BF6-803DE83E3D8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F6DAF6-8B43-FF82-70CA-5B7CECE72201}"/>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5" name="Footer Placeholder 4">
            <a:extLst>
              <a:ext uri="{FF2B5EF4-FFF2-40B4-BE49-F238E27FC236}">
                <a16:creationId xmlns:a16="http://schemas.microsoft.com/office/drawing/2014/main" id="{BF38C320-ED9B-E44B-C62D-7CC1BFD59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5222D4-4947-E0B7-4FF5-4AD2D47FCD75}"/>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122803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8E863-284E-AAE3-98C9-419342135C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0D6D327-EAB0-EED4-9EF9-9094CABE3C3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E63CBE-4260-0AED-1F93-3B174036BFF4}"/>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5" name="Footer Placeholder 4">
            <a:extLst>
              <a:ext uri="{FF2B5EF4-FFF2-40B4-BE49-F238E27FC236}">
                <a16:creationId xmlns:a16="http://schemas.microsoft.com/office/drawing/2014/main" id="{BDA67853-F32A-43AF-D219-6F5A5B117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37FD8-B9D5-15EB-41E4-3FE6C1A79147}"/>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221507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F415-8CED-2F6D-E361-397D5BEA6C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36AFE1-91A1-EADB-DD11-BC62C5F2DAE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FE1A45-17CE-59CE-0FD4-5B24CE5C25A8}"/>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5" name="Footer Placeholder 4">
            <a:extLst>
              <a:ext uri="{FF2B5EF4-FFF2-40B4-BE49-F238E27FC236}">
                <a16:creationId xmlns:a16="http://schemas.microsoft.com/office/drawing/2014/main" id="{0252AC3C-C49C-BBE9-BDB6-6F49B5DAA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B2282-BD41-07D9-30AE-08A86E641476}"/>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394549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CA09-1FFE-C510-DC3E-FC299E76391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0CA07E6-39ED-D2C2-1651-54A82B3278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125FC1-AEF6-02F1-DD45-562BFD1DD304}"/>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5" name="Footer Placeholder 4">
            <a:extLst>
              <a:ext uri="{FF2B5EF4-FFF2-40B4-BE49-F238E27FC236}">
                <a16:creationId xmlns:a16="http://schemas.microsoft.com/office/drawing/2014/main" id="{C266F4E3-2D5A-AE73-414D-13B04B22B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8DBF6-A00A-D544-4D80-8805F56A074B}"/>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1051125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E585-D25F-2865-C194-1357C3931D9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A7631DD-B0D5-0D07-E9E1-76F91AC7C2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12F1570-769F-034F-5912-0240531434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FB77815-B756-A6A4-BB30-CA8EE967C9FC}"/>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6" name="Footer Placeholder 5">
            <a:extLst>
              <a:ext uri="{FF2B5EF4-FFF2-40B4-BE49-F238E27FC236}">
                <a16:creationId xmlns:a16="http://schemas.microsoft.com/office/drawing/2014/main" id="{B41C8AEB-E7D1-E6EA-A245-AD52FF1CD4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6FFB0-4CE1-3BE8-7997-96E1FD6D9763}"/>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349825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77B5-4337-F2E4-4BEB-6246A0AD210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46ECBBA-AAD3-4EAB-0F40-4CD79D7CDB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81F790B-F4DF-C9D0-204D-D63A795ED2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C7D1CC9-52C7-8D75-3D9D-1FC06AEBB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A4143E-08A4-8623-AC68-4B341688037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CAFD103-49D0-7D93-F1CE-5503A01F6219}"/>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8" name="Footer Placeholder 7">
            <a:extLst>
              <a:ext uri="{FF2B5EF4-FFF2-40B4-BE49-F238E27FC236}">
                <a16:creationId xmlns:a16="http://schemas.microsoft.com/office/drawing/2014/main" id="{52938C9E-AE15-307C-D743-3BD4ECA684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556109-B1B5-C9F9-3356-82BD4894DA3C}"/>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399736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1C59-1A6F-06E3-B4EC-C5658D7D639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4118606-ADFF-6A49-CAAE-5D8E6F51BF47}"/>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4" name="Footer Placeholder 3">
            <a:extLst>
              <a:ext uri="{FF2B5EF4-FFF2-40B4-BE49-F238E27FC236}">
                <a16:creationId xmlns:a16="http://schemas.microsoft.com/office/drawing/2014/main" id="{9C20208F-819E-250A-F0E2-07016CFE84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1B2B7-8F08-DCFB-7A9C-BE09F81B94B6}"/>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174410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CB183-E325-C133-2944-8AB115009CE5}"/>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3" name="Footer Placeholder 2">
            <a:extLst>
              <a:ext uri="{FF2B5EF4-FFF2-40B4-BE49-F238E27FC236}">
                <a16:creationId xmlns:a16="http://schemas.microsoft.com/office/drawing/2014/main" id="{13A66696-00BE-437F-C9E0-9ECAC86EC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673CD4-AE40-C3FA-11D4-F6023E2462D2}"/>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182415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37AF-100B-D87A-E916-EF662A897E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7DA8B52-C31A-9D41-08E9-419BD4479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69D22F-18E4-31EB-FD9F-CD1B8309B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333AC8-6AFB-0055-7AD1-4EC2EFE64424}"/>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6" name="Footer Placeholder 5">
            <a:extLst>
              <a:ext uri="{FF2B5EF4-FFF2-40B4-BE49-F238E27FC236}">
                <a16:creationId xmlns:a16="http://schemas.microsoft.com/office/drawing/2014/main" id="{C6D471AF-80E2-20D7-2511-4E0E5CEE23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6F1CA-E5C1-0AF4-6D8F-F7555FB60238}"/>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409702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9603-76B9-A237-9CD4-671DEE9F56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691F60A-1079-6968-8D0C-551A62B8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CFC08B-A614-9ED5-B766-84A1438FF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F370A5-416A-A41F-8BE0-38F61537975A}"/>
              </a:ext>
            </a:extLst>
          </p:cNvPr>
          <p:cNvSpPr>
            <a:spLocks noGrp="1"/>
          </p:cNvSpPr>
          <p:nvPr>
            <p:ph type="dt" sz="half" idx="10"/>
          </p:nvPr>
        </p:nvSpPr>
        <p:spPr/>
        <p:txBody>
          <a:bodyPr/>
          <a:lstStyle/>
          <a:p>
            <a:fld id="{3AC46F74-B84B-0947-9798-9EDE36CB2CAE}" type="datetimeFigureOut">
              <a:rPr lang="en-US" smtClean="0"/>
              <a:t>1/30/25</a:t>
            </a:fld>
            <a:endParaRPr lang="en-US"/>
          </a:p>
        </p:txBody>
      </p:sp>
      <p:sp>
        <p:nvSpPr>
          <p:cNvPr id="6" name="Footer Placeholder 5">
            <a:extLst>
              <a:ext uri="{FF2B5EF4-FFF2-40B4-BE49-F238E27FC236}">
                <a16:creationId xmlns:a16="http://schemas.microsoft.com/office/drawing/2014/main" id="{8DC92F39-9459-4FD8-C378-9EDB5A6B0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6FE84-02F6-E3E8-17DF-9E806A0E6657}"/>
              </a:ext>
            </a:extLst>
          </p:cNvPr>
          <p:cNvSpPr>
            <a:spLocks noGrp="1"/>
          </p:cNvSpPr>
          <p:nvPr>
            <p:ph type="sldNum" sz="quarter" idx="12"/>
          </p:nvPr>
        </p:nvSpPr>
        <p:spPr/>
        <p:txBody>
          <a:bodyPr/>
          <a:lstStyle/>
          <a:p>
            <a:fld id="{3A0DE473-E138-1746-8AB1-61BA70686BEF}" type="slidenum">
              <a:rPr lang="en-US" smtClean="0"/>
              <a:t>‹#›</a:t>
            </a:fld>
            <a:endParaRPr lang="en-US"/>
          </a:p>
        </p:txBody>
      </p:sp>
    </p:spTree>
    <p:extLst>
      <p:ext uri="{BB962C8B-B14F-4D97-AF65-F5344CB8AC3E}">
        <p14:creationId xmlns:p14="http://schemas.microsoft.com/office/powerpoint/2010/main" val="116479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8ECC68-B8C9-95B8-FE88-2519654B2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98CC1D-4671-8EB1-7B76-67E8B50ED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4164F3-50E0-240F-2E10-49D5F18AF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C46F74-B84B-0947-9798-9EDE36CB2CAE}" type="datetimeFigureOut">
              <a:rPr lang="en-US" smtClean="0"/>
              <a:t>1/30/25</a:t>
            </a:fld>
            <a:endParaRPr lang="en-US"/>
          </a:p>
        </p:txBody>
      </p:sp>
      <p:sp>
        <p:nvSpPr>
          <p:cNvPr id="5" name="Footer Placeholder 4">
            <a:extLst>
              <a:ext uri="{FF2B5EF4-FFF2-40B4-BE49-F238E27FC236}">
                <a16:creationId xmlns:a16="http://schemas.microsoft.com/office/drawing/2014/main" id="{16DFFC55-0582-2D05-78B5-8D2AF80558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68D8977-6CFA-5A80-E9E2-DC3D0D7142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0DE473-E138-1746-8AB1-61BA70686BEF}" type="slidenum">
              <a:rPr lang="en-US" smtClean="0"/>
              <a:t>‹#›</a:t>
            </a:fld>
            <a:endParaRPr lang="en-US"/>
          </a:p>
        </p:txBody>
      </p:sp>
    </p:spTree>
    <p:extLst>
      <p:ext uri="{BB962C8B-B14F-4D97-AF65-F5344CB8AC3E}">
        <p14:creationId xmlns:p14="http://schemas.microsoft.com/office/powerpoint/2010/main" val="3888252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1.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0.png"/><Relationship Id="rId4" Type="http://schemas.microsoft.com/office/2007/relationships/hdphoto" Target="../media/hdphoto3.wdp"/><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diagramData" Target="../diagrams/data1.xml"/><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diagramDrawing" Target="../diagrams/drawing1.xml"/><Relationship Id="rId5" Type="http://schemas.openxmlformats.org/officeDocument/2006/relationships/image" Target="../media/image17.jpeg"/><Relationship Id="rId10" Type="http://schemas.openxmlformats.org/officeDocument/2006/relationships/diagramColors" Target="../diagrams/colors1.xml"/><Relationship Id="rId4" Type="http://schemas.openxmlformats.org/officeDocument/2006/relationships/image" Target="../media/image16.png"/><Relationship Id="rId9" Type="http://schemas.openxmlformats.org/officeDocument/2006/relationships/diagramQuickStyle" Target="../diagrams/quickStyle1.xml"/><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18E80-5083-5701-F92B-9D204C43C25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35C76DC-F14D-F70F-23D7-4F04AE91AEA6}"/>
              </a:ext>
            </a:extLst>
          </p:cNvPr>
          <p:cNvSpPr/>
          <p:nvPr/>
        </p:nvSpPr>
        <p:spPr>
          <a:xfrm>
            <a:off x="-5767" y="3730780"/>
            <a:ext cx="6009553" cy="3163760"/>
          </a:xfrm>
          <a:prstGeom prst="rect">
            <a:avLst/>
          </a:prstGeom>
          <a:solidFill>
            <a:srgbClr val="226A87"/>
          </a:solidFill>
          <a:ln>
            <a:solidFill>
              <a:srgbClr val="226A8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226A87"/>
              </a:solidFill>
            </a:endParaRPr>
          </a:p>
        </p:txBody>
      </p:sp>
      <p:sp>
        <p:nvSpPr>
          <p:cNvPr id="11" name="Rectangle 10">
            <a:extLst>
              <a:ext uri="{FF2B5EF4-FFF2-40B4-BE49-F238E27FC236}">
                <a16:creationId xmlns:a16="http://schemas.microsoft.com/office/drawing/2014/main" id="{3DFA7AE0-161D-C989-8BBC-3AB54CD8D864}"/>
              </a:ext>
            </a:extLst>
          </p:cNvPr>
          <p:cNvSpPr/>
          <p:nvPr/>
        </p:nvSpPr>
        <p:spPr>
          <a:xfrm>
            <a:off x="-10757" y="6381252"/>
            <a:ext cx="5011382" cy="5327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298BA5-7699-BA9B-8D78-CAC299249A06}"/>
              </a:ext>
            </a:extLst>
          </p:cNvPr>
          <p:cNvSpPr/>
          <p:nvPr/>
        </p:nvSpPr>
        <p:spPr>
          <a:xfrm>
            <a:off x="6015320" y="-10332"/>
            <a:ext cx="6176680" cy="3849100"/>
          </a:xfrm>
          <a:prstGeom prst="rect">
            <a:avLst/>
          </a:prstGeom>
          <a:solidFill>
            <a:srgbClr val="226A87"/>
          </a:solidFill>
          <a:ln>
            <a:solidFill>
              <a:srgbClr val="226A8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rgbClr val="226A87"/>
              </a:solidFill>
            </a:endParaRPr>
          </a:p>
        </p:txBody>
      </p:sp>
      <p:sp>
        <p:nvSpPr>
          <p:cNvPr id="5" name="Rectangle 4">
            <a:extLst>
              <a:ext uri="{FF2B5EF4-FFF2-40B4-BE49-F238E27FC236}">
                <a16:creationId xmlns:a16="http://schemas.microsoft.com/office/drawing/2014/main" id="{E91E3217-6054-7B0A-48FD-99CD1462C726}"/>
              </a:ext>
            </a:extLst>
          </p:cNvPr>
          <p:cNvSpPr/>
          <p:nvPr/>
        </p:nvSpPr>
        <p:spPr>
          <a:xfrm>
            <a:off x="0" y="0"/>
            <a:ext cx="6009553" cy="3828436"/>
          </a:xfrm>
          <a:prstGeom prst="rect">
            <a:avLst/>
          </a:prstGeom>
          <a:solidFill>
            <a:srgbClr val="0A1C2F"/>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BFD5BA-1376-5A6E-B5B0-0D1B228020E8}"/>
              </a:ext>
            </a:extLst>
          </p:cNvPr>
          <p:cNvSpPr/>
          <p:nvPr/>
        </p:nvSpPr>
        <p:spPr>
          <a:xfrm>
            <a:off x="6009554" y="3872476"/>
            <a:ext cx="6176680" cy="3022064"/>
          </a:xfrm>
          <a:prstGeom prst="rect">
            <a:avLst/>
          </a:prstGeom>
          <a:solidFill>
            <a:srgbClr val="0A1C2F"/>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 name="Picture 39" descr="A blue and white logo&#10;&#10;Description automatically generated">
            <a:extLst>
              <a:ext uri="{FF2B5EF4-FFF2-40B4-BE49-F238E27FC236}">
                <a16:creationId xmlns:a16="http://schemas.microsoft.com/office/drawing/2014/main" id="{0A2F8C1F-CF29-7511-7840-25657A8F23B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3244" y="6432044"/>
            <a:ext cx="1414384" cy="410130"/>
          </a:xfrm>
          <a:prstGeom prst="rect">
            <a:avLst/>
          </a:prstGeom>
          <a:ln>
            <a:solidFill>
              <a:schemeClr val="bg1"/>
            </a:solidFill>
          </a:ln>
        </p:spPr>
      </p:pic>
      <p:pic>
        <p:nvPicPr>
          <p:cNvPr id="41" name="Picture 2" descr="RADAR-CNS Clinician Survey: Remote Assessment of Disease and Relapse ...">
            <a:extLst>
              <a:ext uri="{FF2B5EF4-FFF2-40B4-BE49-F238E27FC236}">
                <a16:creationId xmlns:a16="http://schemas.microsoft.com/office/drawing/2014/main" id="{F5C0F7AE-4F39-BBC8-4FC7-1922548C6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20" y="6428993"/>
            <a:ext cx="1262079" cy="3745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BB88C5C-4E2D-C9A5-B919-D233006E640A}"/>
              </a:ext>
            </a:extLst>
          </p:cNvPr>
          <p:cNvPicPr>
            <a:picLocks noChangeAspect="1"/>
          </p:cNvPicPr>
          <p:nvPr/>
        </p:nvPicPr>
        <p:blipFill>
          <a:blip r:embed="rId5"/>
          <a:srcRect t="15891" r="7568" b="2258"/>
          <a:stretch/>
        </p:blipFill>
        <p:spPr>
          <a:xfrm>
            <a:off x="2753953" y="177800"/>
            <a:ext cx="3160819" cy="2845615"/>
          </a:xfrm>
          <a:prstGeom prst="rect">
            <a:avLst/>
          </a:prstGeom>
        </p:spPr>
      </p:pic>
      <p:pic>
        <p:nvPicPr>
          <p:cNvPr id="3" name="Picture 2">
            <a:extLst>
              <a:ext uri="{FF2B5EF4-FFF2-40B4-BE49-F238E27FC236}">
                <a16:creationId xmlns:a16="http://schemas.microsoft.com/office/drawing/2014/main" id="{6B4ECB77-2329-1784-A2FC-F7CF68187A72}"/>
              </a:ext>
            </a:extLst>
          </p:cNvPr>
          <p:cNvPicPr>
            <a:picLocks noChangeAspect="1"/>
          </p:cNvPicPr>
          <p:nvPr/>
        </p:nvPicPr>
        <p:blipFill>
          <a:blip r:embed="rId6"/>
          <a:stretch>
            <a:fillRect/>
          </a:stretch>
        </p:blipFill>
        <p:spPr>
          <a:xfrm>
            <a:off x="6140088" y="4072577"/>
            <a:ext cx="2517825" cy="2841649"/>
          </a:xfrm>
          <a:prstGeom prst="rect">
            <a:avLst/>
          </a:prstGeom>
        </p:spPr>
      </p:pic>
      <p:pic>
        <p:nvPicPr>
          <p:cNvPr id="6" name="Picture 5">
            <a:extLst>
              <a:ext uri="{FF2B5EF4-FFF2-40B4-BE49-F238E27FC236}">
                <a16:creationId xmlns:a16="http://schemas.microsoft.com/office/drawing/2014/main" id="{3BCAA902-AB54-3B1E-E25E-237FB551875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747" b="97574" l="8273" r="92457">
                        <a14:foregroundMark x1="35280" y1="23207" x2="40268" y2="6118"/>
                        <a14:foregroundMark x1="40268" y1="6118" x2="61071" y2="7068"/>
                        <a14:foregroundMark x1="61071" y1="7068" x2="61800" y2="10654"/>
                        <a14:foregroundMark x1="36861" y1="8861" x2="49878" y2="5169"/>
                        <a14:foregroundMark x1="51460" y1="5169" x2="48297" y2="4747"/>
                        <a14:foregroundMark x1="56083" y1="93038" x2="34793" y2="93460"/>
                        <a14:foregroundMark x1="34793" y1="93460" x2="76399" y2="89873"/>
                        <a14:foregroundMark x1="84672" y1="96203" x2="58151" y2="97574"/>
                        <a14:foregroundMark x1="51460" y1="50738" x2="63869" y2="39451"/>
                        <a14:foregroundMark x1="8394" y1="55696" x2="8394" y2="55696"/>
                        <a14:foregroundMark x1="8394" y1="57911" x2="8394" y2="57911"/>
                        <a14:foregroundMark x1="30170" y1="33122" x2="55231" y2="23207"/>
                        <a14:foregroundMark x1="55231" y1="23207" x2="74696" y2="23734"/>
                        <a14:foregroundMark x1="74696" y1="23734" x2="69100" y2="40928"/>
                        <a14:foregroundMark x1="69100" y1="40928" x2="38808" y2="20992"/>
                        <a14:foregroundMark x1="38808" y1="20992" x2="31752" y2="28165"/>
                        <a14:foregroundMark x1="55109" y1="49367" x2="65450" y2="46624"/>
                        <a14:foregroundMark x1="51460" y1="25000" x2="55109" y2="18776"/>
                        <a14:foregroundMark x1="31144" y1="22785" x2="27494" y2="28586"/>
                        <a14:foregroundMark x1="87226" y1="96203" x2="92457" y2="95253"/>
                        <a14:foregroundMark x1="69100" y1="49789" x2="67032" y2="43038"/>
                      </a14:backgroundRemoval>
                    </a14:imgEffect>
                  </a14:imgLayer>
                </a14:imgProps>
              </a:ext>
            </a:extLst>
          </a:blip>
          <a:stretch>
            <a:fillRect/>
          </a:stretch>
        </p:blipFill>
        <p:spPr>
          <a:xfrm>
            <a:off x="3556000" y="4109535"/>
            <a:ext cx="2427705" cy="2799835"/>
          </a:xfrm>
          <a:prstGeom prst="rect">
            <a:avLst/>
          </a:prstGeom>
        </p:spPr>
      </p:pic>
      <p:pic>
        <p:nvPicPr>
          <p:cNvPr id="7" name="Picture 6">
            <a:extLst>
              <a:ext uri="{FF2B5EF4-FFF2-40B4-BE49-F238E27FC236}">
                <a16:creationId xmlns:a16="http://schemas.microsoft.com/office/drawing/2014/main" id="{47693B19-F229-4879-1509-F7B4AC9C967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794" b="96603" l="9696" r="95716">
                        <a14:foregroundMark x1="61781" y1="54989" x2="55017" y2="37155"/>
                        <a14:foregroundMark x1="55017" y1="37155" x2="71139" y2="32484"/>
                        <a14:foregroundMark x1="71139" y1="32484" x2="72153" y2="50000"/>
                        <a14:foregroundMark x1="72153" y1="50000" x2="60541" y2="65074"/>
                        <a14:foregroundMark x1="60541" y1="65074" x2="32131" y2="84183"/>
                        <a14:foregroundMark x1="32131" y1="84183" x2="48816" y2="93524"/>
                        <a14:foregroundMark x1="48816" y1="93524" x2="70913" y2="89172"/>
                        <a14:foregroundMark x1="70913" y1="89172" x2="72604" y2="85244"/>
                        <a14:foregroundMark x1="80496" y1="95966" x2="35175" y2="92994"/>
                        <a14:foregroundMark x1="35175" y1="92994" x2="16009" y2="96815"/>
                        <a14:foregroundMark x1="86584" y1="69745" x2="93574" y2="47558"/>
                        <a14:foregroundMark x1="48703" y1="54989" x2="63698" y2="49363"/>
                        <a14:foregroundMark x1="63698" y1="49363" x2="81736" y2="55308"/>
                        <a14:foregroundMark x1="74408" y1="61040" x2="60654" y2="52548"/>
                        <a14:foregroundMark x1="60654" y1="52548" x2="60428" y2="51274"/>
                        <a14:foregroundMark x1="52537" y1="12633" x2="68320" y2="9023"/>
                        <a14:foregroundMark x1="68320" y1="9023" x2="77001" y2="10616"/>
                        <a14:foregroundMark x1="63021" y1="9448" x2="57835" y2="6900"/>
                        <a14:foregroundMark x1="95716" y1="50849" x2="95716" y2="50849"/>
                        <a14:foregroundMark x1="35626" y1="33652" x2="35626" y2="33652"/>
                        <a14:foregroundMark x1="35626" y1="35669" x2="39910" y2="37686"/>
                        <a14:foregroundMark x1="90530" y1="29512" x2="90530" y2="26221"/>
                        <a14:foregroundMark x1="91319" y1="28238" x2="90868" y2="26221"/>
                        <a14:foregroundMark x1="91770" y1="27813" x2="91770" y2="27813"/>
                        <a14:foregroundMark x1="17249" y1="89809" x2="17249" y2="89809"/>
                        <a14:foregroundMark x1="17249" y1="89809" x2="14656" y2="90234"/>
                        <a14:foregroundMark x1="20744" y1="89384" x2="13754" y2="88217"/>
                      </a14:backgroundRemoval>
                    </a14:imgEffect>
                  </a14:imgLayer>
                </a14:imgProps>
              </a:ext>
            </a:extLst>
          </a:blip>
          <a:stretch>
            <a:fillRect/>
          </a:stretch>
        </p:blipFill>
        <p:spPr>
          <a:xfrm>
            <a:off x="5983704" y="-10096"/>
            <a:ext cx="2860676" cy="3038057"/>
          </a:xfrm>
          <a:prstGeom prst="rect">
            <a:avLst/>
          </a:prstGeom>
        </p:spPr>
      </p:pic>
      <p:sp>
        <p:nvSpPr>
          <p:cNvPr id="8" name="AutoShape 2" descr="Image of ">
            <a:extLst>
              <a:ext uri="{FF2B5EF4-FFF2-40B4-BE49-F238E27FC236}">
                <a16:creationId xmlns:a16="http://schemas.microsoft.com/office/drawing/2014/main" id="{C649701F-2028-109D-6487-00104C7BF4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D3DCDD79-95D4-3501-041F-46542BB5DD88}"/>
              </a:ext>
            </a:extLst>
          </p:cNvPr>
          <p:cNvSpPr txBox="1"/>
          <p:nvPr/>
        </p:nvSpPr>
        <p:spPr>
          <a:xfrm>
            <a:off x="-10757" y="3042791"/>
            <a:ext cx="12192000" cy="1077218"/>
          </a:xfrm>
          <a:prstGeom prst="rect">
            <a:avLst/>
          </a:prstGeom>
          <a:solidFill>
            <a:schemeClr val="bg1"/>
          </a:solidFill>
          <a:ln w="38100">
            <a:solidFill>
              <a:schemeClr val="bg1"/>
            </a:solidFill>
          </a:ln>
        </p:spPr>
        <p:txBody>
          <a:bodyPr wrap="square" rtlCol="0">
            <a:spAutoFit/>
          </a:bodyPr>
          <a:lstStyle/>
          <a:p>
            <a:pPr algn="ctr"/>
            <a:r>
              <a:rPr lang="en-GB" sz="3600" b="1" dirty="0">
                <a:solidFill>
                  <a:srgbClr val="0A1C2F"/>
                </a:solidFill>
              </a:rPr>
              <a:t>Is Depression One-Size-Fits-All? </a:t>
            </a:r>
          </a:p>
          <a:p>
            <a:pPr algn="ctr"/>
            <a:r>
              <a:rPr lang="en-GB" sz="2800" i="1" dirty="0">
                <a:solidFill>
                  <a:srgbClr val="0A1C2F"/>
                </a:solidFill>
              </a:rPr>
              <a:t>Uncovering New Insights with Wearables </a:t>
            </a:r>
          </a:p>
        </p:txBody>
      </p:sp>
    </p:spTree>
    <p:extLst>
      <p:ext uri="{BB962C8B-B14F-4D97-AF65-F5344CB8AC3E}">
        <p14:creationId xmlns:p14="http://schemas.microsoft.com/office/powerpoint/2010/main" val="370641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EA9B3BA2-5833-77B1-A684-B769F8ABD04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D6D23E3-7104-6EB2-2634-3A54E2932E26}"/>
              </a:ext>
            </a:extLst>
          </p:cNvPr>
          <p:cNvSpPr/>
          <p:nvPr/>
        </p:nvSpPr>
        <p:spPr>
          <a:xfrm flipH="1">
            <a:off x="7509416" y="6322746"/>
            <a:ext cx="4682584" cy="5180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Person with book in bed illustration">
            <a:extLst>
              <a:ext uri="{FF2B5EF4-FFF2-40B4-BE49-F238E27FC236}">
                <a16:creationId xmlns:a16="http://schemas.microsoft.com/office/drawing/2014/main" id="{1AA880F6-445C-02A9-8D14-E378F5BF4D6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42" b="99952" l="1161" r="99420">
                        <a14:foregroundMark x1="29126" y1="22921" x2="31193" y2="4981"/>
                        <a14:foregroundMark x1="31193" y1="4981" x2="64164" y2="1402"/>
                        <a14:foregroundMark x1="64164" y1="1402" x2="61734" y2="19729"/>
                        <a14:foregroundMark x1="61734" y1="19729" x2="48966" y2="29207"/>
                        <a14:foregroundMark x1="48966" y1="29207" x2="28582" y2="28288"/>
                        <a14:foregroundMark x1="28582" y1="28288" x2="39391" y2="15474"/>
                        <a14:foregroundMark x1="39391" y1="15474" x2="44686" y2="18327"/>
                        <a14:foregroundMark x1="91041" y1="14120" x2="99129" y2="8656"/>
                        <a14:foregroundMark x1="4860" y1="11605" x2="2394" y2="290"/>
                        <a14:foregroundMark x1="42184" y1="67698" x2="57018" y2="65619"/>
                        <a14:foregroundMark x1="57018" y1="65619" x2="68444" y2="75822"/>
                        <a14:foregroundMark x1="68444" y1="75822" x2="58070" y2="89313"/>
                        <a14:foregroundMark x1="58070" y1="89313" x2="42329" y2="92408"/>
                        <a14:foregroundMark x1="42329" y1="92408" x2="31629" y2="81383"/>
                        <a14:foregroundMark x1="31629" y1="81383" x2="36344" y2="65184"/>
                        <a14:foregroundMark x1="36344" y1="65184" x2="49547" y2="62959"/>
                        <a14:foregroundMark x1="49547" y1="62959" x2="64273" y2="68133"/>
                        <a14:foregroundMark x1="60537" y1="62669" x2="93217" y2="89458"/>
                        <a14:foregroundMark x1="93217" y1="96180" x2="78165" y2="93085"/>
                        <a14:foregroundMark x1="78165" y1="93085" x2="58361" y2="76934"/>
                        <a14:foregroundMark x1="91658" y1="93665" x2="63112" y2="86557"/>
                        <a14:foregroundMark x1="63112" y1="86557" x2="3337" y2="92843"/>
                        <a14:foregroundMark x1="1161" y1="89458" x2="14037" y2="89072"/>
                        <a14:foregroundMark x1="14037" y1="89072" x2="28945" y2="82930"/>
                        <a14:foregroundMark x1="28945" y1="82930" x2="31629" y2="80271"/>
                        <a14:foregroundMark x1="4860" y1="97437" x2="49474" y2="99952"/>
                        <a14:foregroundMark x1="49474" y1="99952" x2="96300" y2="96615"/>
                        <a14:foregroundMark x1="96627" y1="88201" x2="85745" y2="82350"/>
                        <a14:foregroundMark x1="54008" y1="62282" x2="67138" y2="64507"/>
                        <a14:foregroundMark x1="67138" y1="64507" x2="70185" y2="68133"/>
                        <a14:foregroundMark x1="58361" y1="61025" x2="52448" y2="56818"/>
                        <a14:foregroundMark x1="33805" y1="47631" x2="35365" y2="47631"/>
                        <a14:foregroundMark x1="66159" y1="49710" x2="69206" y2="32785"/>
                        <a14:foregroundMark x1="69206" y1="32785" x2="70511" y2="48453"/>
                        <a14:foregroundMark x1="71418" y1="30851" x2="78600" y2="42988"/>
                        <a14:foregroundMark x1="74538" y1="29207" x2="77983" y2="50145"/>
                        <a14:foregroundMark x1="28509" y1="47631" x2="29126" y2="46760"/>
                        <a14:foregroundMark x1="34421" y1="44246" x2="26043" y2="39652"/>
                        <a14:foregroundMark x1="94450" y1="11605" x2="98513" y2="1983"/>
                        <a14:foregroundMark x1="94777" y1="8269" x2="99420" y2="4062"/>
                        <a14:foregroundMark x1="71491" y1="67215" x2="78201" y2="76547"/>
                        <a14:foregroundMark x1="78201" y1="76547" x2="78201" y2="76547"/>
                        <a14:foregroundMark x1="74030" y1="70648" x2="84258" y2="77273"/>
                        <a14:foregroundMark x1="84258" y1="77273" x2="84657" y2="78723"/>
                        <a14:foregroundMark x1="76823" y1="71857" x2="88357" y2="79014"/>
                        <a14:foregroundMark x1="77512" y1="71567" x2="85129" y2="78095"/>
                        <a14:foregroundMark x1="26369" y1="48356" x2="38339" y2="42166"/>
                        <a14:foregroundMark x1="38339" y1="42166" x2="29380" y2="39652"/>
                        <a14:backgroundMark x1="8923" y1="60590" x2="9866" y2="61025"/>
                        <a14:backgroundMark x1="21037" y1="68133" x2="7544" y2="56238"/>
                        <a14:backgroundMark x1="7544" y1="56238" x2="4679" y2="38975"/>
                        <a14:backgroundMark x1="4679" y1="38975" x2="19188" y2="43279"/>
                        <a14:backgroundMark x1="19188" y1="43279" x2="18752" y2="60493"/>
                        <a14:backgroundMark x1="18752" y1="60493" x2="12042" y2="65619"/>
                      </a14:backgroundRemoval>
                    </a14:imgEffect>
                  </a14:imgLayer>
                </a14:imgProps>
              </a:ext>
            </a:extLst>
          </a:blip>
          <a:srcRect t="304" r="-1063" b="22880"/>
          <a:stretch/>
        </p:blipFill>
        <p:spPr>
          <a:xfrm>
            <a:off x="5633765" y="3997480"/>
            <a:ext cx="5065996" cy="2860520"/>
          </a:xfrm>
          <a:custGeom>
            <a:avLst/>
            <a:gdLst>
              <a:gd name="connsiteX0" fmla="*/ 0 w 5065996"/>
              <a:gd name="connsiteY0" fmla="*/ 0 h 2860520"/>
              <a:gd name="connsiteX1" fmla="*/ 5065996 w 5065996"/>
              <a:gd name="connsiteY1" fmla="*/ 0 h 2860520"/>
              <a:gd name="connsiteX2" fmla="*/ 5065996 w 5065996"/>
              <a:gd name="connsiteY2" fmla="*/ 2860520 h 2860520"/>
              <a:gd name="connsiteX3" fmla="*/ 0 w 5065996"/>
              <a:gd name="connsiteY3" fmla="*/ 2860520 h 2860520"/>
            </a:gdLst>
            <a:ahLst/>
            <a:cxnLst>
              <a:cxn ang="0">
                <a:pos x="connsiteX0" y="connsiteY0"/>
              </a:cxn>
              <a:cxn ang="0">
                <a:pos x="connsiteX1" y="connsiteY1"/>
              </a:cxn>
              <a:cxn ang="0">
                <a:pos x="connsiteX2" y="connsiteY2"/>
              </a:cxn>
              <a:cxn ang="0">
                <a:pos x="connsiteX3" y="connsiteY3"/>
              </a:cxn>
            </a:cxnLst>
            <a:rect l="l" t="t" r="r" b="b"/>
            <a:pathLst>
              <a:path w="5065996" h="2860520">
                <a:moveTo>
                  <a:pt x="0" y="0"/>
                </a:moveTo>
                <a:lnTo>
                  <a:pt x="5065996" y="0"/>
                </a:lnTo>
                <a:lnTo>
                  <a:pt x="5065996" y="2860520"/>
                </a:lnTo>
                <a:lnTo>
                  <a:pt x="0" y="2860520"/>
                </a:lnTo>
                <a:close/>
              </a:path>
            </a:pathLst>
          </a:custGeom>
        </p:spPr>
      </p:pic>
      <p:sp>
        <p:nvSpPr>
          <p:cNvPr id="6" name="Freeform 5">
            <a:extLst>
              <a:ext uri="{FF2B5EF4-FFF2-40B4-BE49-F238E27FC236}">
                <a16:creationId xmlns:a16="http://schemas.microsoft.com/office/drawing/2014/main" id="{E3C1A855-8DF5-3C5E-556C-3D2AA83D0808}"/>
              </a:ext>
            </a:extLst>
          </p:cNvPr>
          <p:cNvSpPr/>
          <p:nvPr/>
        </p:nvSpPr>
        <p:spPr>
          <a:xfrm rot="21346274">
            <a:off x="10771187" y="7056197"/>
            <a:ext cx="1225071" cy="608141"/>
          </a:xfrm>
          <a:custGeom>
            <a:avLst/>
            <a:gdLst>
              <a:gd name="connsiteX0" fmla="*/ 5225143 w 31024286"/>
              <a:gd name="connsiteY0" fmla="*/ 8752114 h 28868914"/>
              <a:gd name="connsiteX1" fmla="*/ 5225143 w 31024286"/>
              <a:gd name="connsiteY1" fmla="*/ 8817428 h 28868914"/>
              <a:gd name="connsiteX2" fmla="*/ 11299371 w 31024286"/>
              <a:gd name="connsiteY2" fmla="*/ 0 h 28868914"/>
              <a:gd name="connsiteX3" fmla="*/ 28672971 w 31024286"/>
              <a:gd name="connsiteY3" fmla="*/ 5943600 h 28868914"/>
              <a:gd name="connsiteX4" fmla="*/ 31024286 w 31024286"/>
              <a:gd name="connsiteY4" fmla="*/ 17830800 h 28868914"/>
              <a:gd name="connsiteX5" fmla="*/ 23774400 w 31024286"/>
              <a:gd name="connsiteY5" fmla="*/ 24688800 h 28868914"/>
              <a:gd name="connsiteX6" fmla="*/ 10123714 w 31024286"/>
              <a:gd name="connsiteY6" fmla="*/ 28868914 h 28868914"/>
              <a:gd name="connsiteX7" fmla="*/ 0 w 31024286"/>
              <a:gd name="connsiteY7" fmla="*/ 20900571 h 28868914"/>
              <a:gd name="connsiteX8" fmla="*/ 2090057 w 31024286"/>
              <a:gd name="connsiteY8" fmla="*/ 11430000 h 28868914"/>
              <a:gd name="connsiteX9" fmla="*/ 5225143 w 31024286"/>
              <a:gd name="connsiteY9" fmla="*/ 8556171 h 28868914"/>
              <a:gd name="connsiteX10" fmla="*/ 5225143 w 31024286"/>
              <a:gd name="connsiteY10" fmla="*/ 8556171 h 28868914"/>
              <a:gd name="connsiteX0" fmla="*/ 5225143 w 31024286"/>
              <a:gd name="connsiteY0" fmla="*/ 16005825 h 36122625"/>
              <a:gd name="connsiteX1" fmla="*/ 5225143 w 31024286"/>
              <a:gd name="connsiteY1" fmla="*/ 16071139 h 36122625"/>
              <a:gd name="connsiteX2" fmla="*/ 11638369 w 31024286"/>
              <a:gd name="connsiteY2" fmla="*/ -4 h 36122625"/>
              <a:gd name="connsiteX3" fmla="*/ 28672971 w 31024286"/>
              <a:gd name="connsiteY3" fmla="*/ 13197311 h 36122625"/>
              <a:gd name="connsiteX4" fmla="*/ 31024286 w 31024286"/>
              <a:gd name="connsiteY4" fmla="*/ 25084511 h 36122625"/>
              <a:gd name="connsiteX5" fmla="*/ 23774400 w 31024286"/>
              <a:gd name="connsiteY5" fmla="*/ 31942511 h 36122625"/>
              <a:gd name="connsiteX6" fmla="*/ 10123714 w 31024286"/>
              <a:gd name="connsiteY6" fmla="*/ 36122625 h 36122625"/>
              <a:gd name="connsiteX7" fmla="*/ 0 w 31024286"/>
              <a:gd name="connsiteY7" fmla="*/ 28154282 h 36122625"/>
              <a:gd name="connsiteX8" fmla="*/ 2090057 w 31024286"/>
              <a:gd name="connsiteY8" fmla="*/ 18683711 h 36122625"/>
              <a:gd name="connsiteX9" fmla="*/ 5225143 w 31024286"/>
              <a:gd name="connsiteY9" fmla="*/ 15809882 h 36122625"/>
              <a:gd name="connsiteX10" fmla="*/ 5225143 w 31024286"/>
              <a:gd name="connsiteY10" fmla="*/ 15809882 h 36122625"/>
              <a:gd name="connsiteX0" fmla="*/ 5225143 w 32261551"/>
              <a:gd name="connsiteY0" fmla="*/ 16005825 h 36122625"/>
              <a:gd name="connsiteX1" fmla="*/ 5225143 w 32261551"/>
              <a:gd name="connsiteY1" fmla="*/ 16071139 h 36122625"/>
              <a:gd name="connsiteX2" fmla="*/ 11638369 w 32261551"/>
              <a:gd name="connsiteY2" fmla="*/ -4 h 36122625"/>
              <a:gd name="connsiteX3" fmla="*/ 32261552 w 32261551"/>
              <a:gd name="connsiteY3" fmla="*/ 7961943 h 36122625"/>
              <a:gd name="connsiteX4" fmla="*/ 31024286 w 32261551"/>
              <a:gd name="connsiteY4" fmla="*/ 25084511 h 36122625"/>
              <a:gd name="connsiteX5" fmla="*/ 23774400 w 32261551"/>
              <a:gd name="connsiteY5" fmla="*/ 31942511 h 36122625"/>
              <a:gd name="connsiteX6" fmla="*/ 10123714 w 32261551"/>
              <a:gd name="connsiteY6" fmla="*/ 36122625 h 36122625"/>
              <a:gd name="connsiteX7" fmla="*/ 0 w 32261551"/>
              <a:gd name="connsiteY7" fmla="*/ 28154282 h 36122625"/>
              <a:gd name="connsiteX8" fmla="*/ 2090057 w 32261551"/>
              <a:gd name="connsiteY8" fmla="*/ 18683711 h 36122625"/>
              <a:gd name="connsiteX9" fmla="*/ 5225143 w 32261551"/>
              <a:gd name="connsiteY9" fmla="*/ 15809882 h 36122625"/>
              <a:gd name="connsiteX10" fmla="*/ 5225143 w 32261551"/>
              <a:gd name="connsiteY10" fmla="*/ 15809882 h 36122625"/>
              <a:gd name="connsiteX0" fmla="*/ 5225143 w 32261553"/>
              <a:gd name="connsiteY0" fmla="*/ 16005825 h 36122625"/>
              <a:gd name="connsiteX1" fmla="*/ 5225143 w 32261553"/>
              <a:gd name="connsiteY1" fmla="*/ 16071139 h 36122625"/>
              <a:gd name="connsiteX2" fmla="*/ 11638369 w 32261553"/>
              <a:gd name="connsiteY2" fmla="*/ -4 h 36122625"/>
              <a:gd name="connsiteX3" fmla="*/ 32261552 w 32261553"/>
              <a:gd name="connsiteY3" fmla="*/ 7961943 h 36122625"/>
              <a:gd name="connsiteX4" fmla="*/ 31229988 w 32261553"/>
              <a:gd name="connsiteY4" fmla="*/ 25825916 h 36122625"/>
              <a:gd name="connsiteX5" fmla="*/ 23774400 w 32261553"/>
              <a:gd name="connsiteY5" fmla="*/ 31942511 h 36122625"/>
              <a:gd name="connsiteX6" fmla="*/ 10123714 w 32261553"/>
              <a:gd name="connsiteY6" fmla="*/ 36122625 h 36122625"/>
              <a:gd name="connsiteX7" fmla="*/ 0 w 32261553"/>
              <a:gd name="connsiteY7" fmla="*/ 28154282 h 36122625"/>
              <a:gd name="connsiteX8" fmla="*/ 2090057 w 32261553"/>
              <a:gd name="connsiteY8" fmla="*/ 18683711 h 36122625"/>
              <a:gd name="connsiteX9" fmla="*/ 5225143 w 32261553"/>
              <a:gd name="connsiteY9" fmla="*/ 15809882 h 36122625"/>
              <a:gd name="connsiteX10" fmla="*/ 5225143 w 32261553"/>
              <a:gd name="connsiteY10" fmla="*/ 15809882 h 36122625"/>
              <a:gd name="connsiteX0" fmla="*/ 5225143 w 32261551"/>
              <a:gd name="connsiteY0" fmla="*/ 16005825 h 36122625"/>
              <a:gd name="connsiteX1" fmla="*/ 5225143 w 32261551"/>
              <a:gd name="connsiteY1" fmla="*/ 16071139 h 36122625"/>
              <a:gd name="connsiteX2" fmla="*/ 11638369 w 32261551"/>
              <a:gd name="connsiteY2" fmla="*/ -4 h 36122625"/>
              <a:gd name="connsiteX3" fmla="*/ 32261552 w 32261551"/>
              <a:gd name="connsiteY3" fmla="*/ 7961943 h 36122625"/>
              <a:gd name="connsiteX4" fmla="*/ 31229988 w 32261551"/>
              <a:gd name="connsiteY4" fmla="*/ 25825916 h 36122625"/>
              <a:gd name="connsiteX5" fmla="*/ 23885648 w 32261551"/>
              <a:gd name="connsiteY5" fmla="*/ 35733708 h 36122625"/>
              <a:gd name="connsiteX6" fmla="*/ 10123714 w 32261551"/>
              <a:gd name="connsiteY6" fmla="*/ 36122625 h 36122625"/>
              <a:gd name="connsiteX7" fmla="*/ 0 w 32261551"/>
              <a:gd name="connsiteY7" fmla="*/ 28154282 h 36122625"/>
              <a:gd name="connsiteX8" fmla="*/ 2090057 w 32261551"/>
              <a:gd name="connsiteY8" fmla="*/ 18683711 h 36122625"/>
              <a:gd name="connsiteX9" fmla="*/ 5225143 w 32261551"/>
              <a:gd name="connsiteY9" fmla="*/ 15809882 h 36122625"/>
              <a:gd name="connsiteX10" fmla="*/ 5225143 w 32261551"/>
              <a:gd name="connsiteY10" fmla="*/ 15809882 h 36122625"/>
              <a:gd name="connsiteX0" fmla="*/ 5225143 w 32261553"/>
              <a:gd name="connsiteY0" fmla="*/ 16005825 h 40537482"/>
              <a:gd name="connsiteX1" fmla="*/ 5225143 w 32261553"/>
              <a:gd name="connsiteY1" fmla="*/ 16071139 h 40537482"/>
              <a:gd name="connsiteX2" fmla="*/ 11638369 w 32261553"/>
              <a:gd name="connsiteY2" fmla="*/ -4 h 40537482"/>
              <a:gd name="connsiteX3" fmla="*/ 32261552 w 32261553"/>
              <a:gd name="connsiteY3" fmla="*/ 7961943 h 40537482"/>
              <a:gd name="connsiteX4" fmla="*/ 31229988 w 32261553"/>
              <a:gd name="connsiteY4" fmla="*/ 25825916 h 40537482"/>
              <a:gd name="connsiteX5" fmla="*/ 23885648 w 32261553"/>
              <a:gd name="connsiteY5" fmla="*/ 35733708 h 40537482"/>
              <a:gd name="connsiteX6" fmla="*/ 10040568 w 32261553"/>
              <a:gd name="connsiteY6" fmla="*/ 40537481 h 40537482"/>
              <a:gd name="connsiteX7" fmla="*/ 0 w 32261553"/>
              <a:gd name="connsiteY7" fmla="*/ 28154282 h 40537482"/>
              <a:gd name="connsiteX8" fmla="*/ 2090057 w 32261553"/>
              <a:gd name="connsiteY8" fmla="*/ 18683711 h 40537482"/>
              <a:gd name="connsiteX9" fmla="*/ 5225143 w 32261553"/>
              <a:gd name="connsiteY9" fmla="*/ 15809882 h 40537482"/>
              <a:gd name="connsiteX10" fmla="*/ 5225143 w 32261553"/>
              <a:gd name="connsiteY10" fmla="*/ 15809882 h 40537482"/>
              <a:gd name="connsiteX0" fmla="*/ 3135087 w 30171495"/>
              <a:gd name="connsiteY0" fmla="*/ 16005825 h 40537482"/>
              <a:gd name="connsiteX1" fmla="*/ 3135087 w 30171495"/>
              <a:gd name="connsiteY1" fmla="*/ 16071139 h 40537482"/>
              <a:gd name="connsiteX2" fmla="*/ 9548313 w 30171495"/>
              <a:gd name="connsiteY2" fmla="*/ -4 h 40537482"/>
              <a:gd name="connsiteX3" fmla="*/ 30171496 w 30171495"/>
              <a:gd name="connsiteY3" fmla="*/ 7961943 h 40537482"/>
              <a:gd name="connsiteX4" fmla="*/ 29139932 w 30171495"/>
              <a:gd name="connsiteY4" fmla="*/ 25825916 h 40537482"/>
              <a:gd name="connsiteX5" fmla="*/ 21795592 w 30171495"/>
              <a:gd name="connsiteY5" fmla="*/ 35733708 h 40537482"/>
              <a:gd name="connsiteX6" fmla="*/ 7950512 w 30171495"/>
              <a:gd name="connsiteY6" fmla="*/ 40537481 h 40537482"/>
              <a:gd name="connsiteX7" fmla="*/ 1308661 w 30171495"/>
              <a:gd name="connsiteY7" fmla="*/ 24088654 h 40537482"/>
              <a:gd name="connsiteX8" fmla="*/ 1 w 30171495"/>
              <a:gd name="connsiteY8" fmla="*/ 18683711 h 40537482"/>
              <a:gd name="connsiteX9" fmla="*/ 3135087 w 30171495"/>
              <a:gd name="connsiteY9" fmla="*/ 15809882 h 40537482"/>
              <a:gd name="connsiteX10" fmla="*/ 3135087 w 30171495"/>
              <a:gd name="connsiteY10" fmla="*/ 15809882 h 40537482"/>
              <a:gd name="connsiteX0" fmla="*/ 3135085 w 30171495"/>
              <a:gd name="connsiteY0" fmla="*/ 16005825 h 40537482"/>
              <a:gd name="connsiteX1" fmla="*/ 3135085 w 30171495"/>
              <a:gd name="connsiteY1" fmla="*/ 16071139 h 40537482"/>
              <a:gd name="connsiteX2" fmla="*/ 9548311 w 30171495"/>
              <a:gd name="connsiteY2" fmla="*/ -4 h 40537482"/>
              <a:gd name="connsiteX3" fmla="*/ 30171494 w 30171495"/>
              <a:gd name="connsiteY3" fmla="*/ 7961943 h 40537482"/>
              <a:gd name="connsiteX4" fmla="*/ 29139930 w 30171495"/>
              <a:gd name="connsiteY4" fmla="*/ 25825916 h 40537482"/>
              <a:gd name="connsiteX5" fmla="*/ 21795590 w 30171495"/>
              <a:gd name="connsiteY5" fmla="*/ 35733708 h 40537482"/>
              <a:gd name="connsiteX6" fmla="*/ 7950510 w 30171495"/>
              <a:gd name="connsiteY6" fmla="*/ 40537481 h 40537482"/>
              <a:gd name="connsiteX7" fmla="*/ 3749952 w 30171495"/>
              <a:gd name="connsiteY7" fmla="*/ 29709334 h 40537482"/>
              <a:gd name="connsiteX8" fmla="*/ -1 w 30171495"/>
              <a:gd name="connsiteY8" fmla="*/ 18683711 h 40537482"/>
              <a:gd name="connsiteX9" fmla="*/ 3135085 w 30171495"/>
              <a:gd name="connsiteY9" fmla="*/ 15809882 h 40537482"/>
              <a:gd name="connsiteX10" fmla="*/ 3135085 w 30171495"/>
              <a:gd name="connsiteY10" fmla="*/ 15809882 h 40537482"/>
              <a:gd name="connsiteX0" fmla="*/ 0 w 27036408"/>
              <a:gd name="connsiteY0" fmla="*/ 16005825 h 40537482"/>
              <a:gd name="connsiteX1" fmla="*/ 0 w 27036408"/>
              <a:gd name="connsiteY1" fmla="*/ 16071139 h 40537482"/>
              <a:gd name="connsiteX2" fmla="*/ 6413226 w 27036408"/>
              <a:gd name="connsiteY2" fmla="*/ -4 h 40537482"/>
              <a:gd name="connsiteX3" fmla="*/ 27036409 w 27036408"/>
              <a:gd name="connsiteY3" fmla="*/ 7961943 h 40537482"/>
              <a:gd name="connsiteX4" fmla="*/ 26004845 w 27036408"/>
              <a:gd name="connsiteY4" fmla="*/ 25825916 h 40537482"/>
              <a:gd name="connsiteX5" fmla="*/ 18660505 w 27036408"/>
              <a:gd name="connsiteY5" fmla="*/ 35733708 h 40537482"/>
              <a:gd name="connsiteX6" fmla="*/ 4815425 w 27036408"/>
              <a:gd name="connsiteY6" fmla="*/ 40537481 h 40537482"/>
              <a:gd name="connsiteX7" fmla="*/ 614867 w 27036408"/>
              <a:gd name="connsiteY7" fmla="*/ 29709334 h 40537482"/>
              <a:gd name="connsiteX8" fmla="*/ 1044398 w 27036408"/>
              <a:gd name="connsiteY8" fmla="*/ 17326207 h 40537482"/>
              <a:gd name="connsiteX9" fmla="*/ 0 w 27036408"/>
              <a:gd name="connsiteY9" fmla="*/ 15809882 h 40537482"/>
              <a:gd name="connsiteX10" fmla="*/ 0 w 27036408"/>
              <a:gd name="connsiteY10" fmla="*/ 15809882 h 40537482"/>
              <a:gd name="connsiteX0" fmla="*/ 0 w 27036410"/>
              <a:gd name="connsiteY0" fmla="*/ 16005825 h 40537482"/>
              <a:gd name="connsiteX1" fmla="*/ 0 w 27036410"/>
              <a:gd name="connsiteY1" fmla="*/ 16071139 h 40537482"/>
              <a:gd name="connsiteX2" fmla="*/ 6413226 w 27036410"/>
              <a:gd name="connsiteY2" fmla="*/ -4 h 40537482"/>
              <a:gd name="connsiteX3" fmla="*/ 27036409 w 27036410"/>
              <a:gd name="connsiteY3" fmla="*/ 7961943 h 40537482"/>
              <a:gd name="connsiteX4" fmla="*/ 26004845 w 27036410"/>
              <a:gd name="connsiteY4" fmla="*/ 25825916 h 40537482"/>
              <a:gd name="connsiteX5" fmla="*/ 18660505 w 27036410"/>
              <a:gd name="connsiteY5" fmla="*/ 35733708 h 40537482"/>
              <a:gd name="connsiteX6" fmla="*/ 4815425 w 27036410"/>
              <a:gd name="connsiteY6" fmla="*/ 40537481 h 40537482"/>
              <a:gd name="connsiteX7" fmla="*/ 614867 w 27036410"/>
              <a:gd name="connsiteY7" fmla="*/ 29709334 h 40537482"/>
              <a:gd name="connsiteX8" fmla="*/ 1044398 w 27036410"/>
              <a:gd name="connsiteY8" fmla="*/ 17326207 h 40537482"/>
              <a:gd name="connsiteX9" fmla="*/ 0 w 27036410"/>
              <a:gd name="connsiteY9" fmla="*/ 15809882 h 40537482"/>
              <a:gd name="connsiteX10" fmla="*/ 1466503 w 27036410"/>
              <a:gd name="connsiteY10" fmla="*/ 9759459 h 40537482"/>
              <a:gd name="connsiteX0" fmla="*/ 0 w 27036408"/>
              <a:gd name="connsiteY0" fmla="*/ 16005825 h 40537482"/>
              <a:gd name="connsiteX1" fmla="*/ 0 w 27036408"/>
              <a:gd name="connsiteY1" fmla="*/ 16071139 h 40537482"/>
              <a:gd name="connsiteX2" fmla="*/ 6413226 w 27036408"/>
              <a:gd name="connsiteY2" fmla="*/ -4 h 40537482"/>
              <a:gd name="connsiteX3" fmla="*/ 27036409 w 27036408"/>
              <a:gd name="connsiteY3" fmla="*/ 7961943 h 40537482"/>
              <a:gd name="connsiteX4" fmla="*/ 26004845 w 27036408"/>
              <a:gd name="connsiteY4" fmla="*/ 25825916 h 40537482"/>
              <a:gd name="connsiteX5" fmla="*/ 18660505 w 27036408"/>
              <a:gd name="connsiteY5" fmla="*/ 35733708 h 40537482"/>
              <a:gd name="connsiteX6" fmla="*/ 4815425 w 27036408"/>
              <a:gd name="connsiteY6" fmla="*/ 40537481 h 40537482"/>
              <a:gd name="connsiteX7" fmla="*/ 614867 w 27036408"/>
              <a:gd name="connsiteY7" fmla="*/ 29709334 h 40537482"/>
              <a:gd name="connsiteX8" fmla="*/ 213479 w 27036408"/>
              <a:gd name="connsiteY8" fmla="*/ 18198388 h 40537482"/>
              <a:gd name="connsiteX9" fmla="*/ 0 w 27036408"/>
              <a:gd name="connsiteY9" fmla="*/ 15809882 h 40537482"/>
              <a:gd name="connsiteX10" fmla="*/ 1466503 w 27036408"/>
              <a:gd name="connsiteY10" fmla="*/ 9759459 h 40537482"/>
              <a:gd name="connsiteX0" fmla="*/ 0 w 27036410"/>
              <a:gd name="connsiteY0" fmla="*/ 16005825 h 40537482"/>
              <a:gd name="connsiteX1" fmla="*/ 0 w 27036410"/>
              <a:gd name="connsiteY1" fmla="*/ 16071139 h 40537482"/>
              <a:gd name="connsiteX2" fmla="*/ 6413226 w 27036410"/>
              <a:gd name="connsiteY2" fmla="*/ -4 h 40537482"/>
              <a:gd name="connsiteX3" fmla="*/ 27036409 w 27036410"/>
              <a:gd name="connsiteY3" fmla="*/ 7961943 h 40537482"/>
              <a:gd name="connsiteX4" fmla="*/ 26004845 w 27036410"/>
              <a:gd name="connsiteY4" fmla="*/ 25825916 h 40537482"/>
              <a:gd name="connsiteX5" fmla="*/ 18660505 w 27036410"/>
              <a:gd name="connsiteY5" fmla="*/ 35733708 h 40537482"/>
              <a:gd name="connsiteX6" fmla="*/ 4815425 w 27036410"/>
              <a:gd name="connsiteY6" fmla="*/ 40537481 h 40537482"/>
              <a:gd name="connsiteX7" fmla="*/ 614867 w 27036410"/>
              <a:gd name="connsiteY7" fmla="*/ 29709334 h 40537482"/>
              <a:gd name="connsiteX8" fmla="*/ 213479 w 27036410"/>
              <a:gd name="connsiteY8" fmla="*/ 18198388 h 40537482"/>
              <a:gd name="connsiteX9" fmla="*/ 0 w 27036410"/>
              <a:gd name="connsiteY9" fmla="*/ 15809882 h 40537482"/>
              <a:gd name="connsiteX10" fmla="*/ 1466503 w 27036410"/>
              <a:gd name="connsiteY10" fmla="*/ 9759459 h 40537482"/>
              <a:gd name="connsiteX0" fmla="*/ 0 w 27391480"/>
              <a:gd name="connsiteY0" fmla="*/ 16872765 h 41404422"/>
              <a:gd name="connsiteX1" fmla="*/ 0 w 27391480"/>
              <a:gd name="connsiteY1" fmla="*/ 16938079 h 41404422"/>
              <a:gd name="connsiteX2" fmla="*/ 6413226 w 27391480"/>
              <a:gd name="connsiteY2" fmla="*/ 866936 h 41404422"/>
              <a:gd name="connsiteX3" fmla="*/ 27391480 w 27391480"/>
              <a:gd name="connsiteY3" fmla="*/ -3 h 41404422"/>
              <a:gd name="connsiteX4" fmla="*/ 26004845 w 27391480"/>
              <a:gd name="connsiteY4" fmla="*/ 26692856 h 41404422"/>
              <a:gd name="connsiteX5" fmla="*/ 18660505 w 27391480"/>
              <a:gd name="connsiteY5" fmla="*/ 36600648 h 41404422"/>
              <a:gd name="connsiteX6" fmla="*/ 4815425 w 27391480"/>
              <a:gd name="connsiteY6" fmla="*/ 41404421 h 41404422"/>
              <a:gd name="connsiteX7" fmla="*/ 614867 w 27391480"/>
              <a:gd name="connsiteY7" fmla="*/ 30576274 h 41404422"/>
              <a:gd name="connsiteX8" fmla="*/ 213479 w 27391480"/>
              <a:gd name="connsiteY8" fmla="*/ 19065328 h 41404422"/>
              <a:gd name="connsiteX9" fmla="*/ 0 w 27391480"/>
              <a:gd name="connsiteY9" fmla="*/ 16676822 h 41404422"/>
              <a:gd name="connsiteX10" fmla="*/ 1466503 w 27391480"/>
              <a:gd name="connsiteY10" fmla="*/ 10626399 h 41404422"/>
              <a:gd name="connsiteX0" fmla="*/ 0 w 27391480"/>
              <a:gd name="connsiteY0" fmla="*/ 16872765 h 41404422"/>
              <a:gd name="connsiteX1" fmla="*/ 0 w 27391480"/>
              <a:gd name="connsiteY1" fmla="*/ 16938079 h 41404422"/>
              <a:gd name="connsiteX2" fmla="*/ 6413226 w 27391480"/>
              <a:gd name="connsiteY2" fmla="*/ 866936 h 41404422"/>
              <a:gd name="connsiteX3" fmla="*/ 27391480 w 27391480"/>
              <a:gd name="connsiteY3" fmla="*/ -3 h 41404422"/>
              <a:gd name="connsiteX4" fmla="*/ 26330914 w 27391480"/>
              <a:gd name="connsiteY4" fmla="*/ 26901795 h 41404422"/>
              <a:gd name="connsiteX5" fmla="*/ 18660505 w 27391480"/>
              <a:gd name="connsiteY5" fmla="*/ 36600648 h 41404422"/>
              <a:gd name="connsiteX6" fmla="*/ 4815425 w 27391480"/>
              <a:gd name="connsiteY6" fmla="*/ 41404421 h 41404422"/>
              <a:gd name="connsiteX7" fmla="*/ 614867 w 27391480"/>
              <a:gd name="connsiteY7" fmla="*/ 30576274 h 41404422"/>
              <a:gd name="connsiteX8" fmla="*/ 213479 w 27391480"/>
              <a:gd name="connsiteY8" fmla="*/ 19065328 h 41404422"/>
              <a:gd name="connsiteX9" fmla="*/ 0 w 27391480"/>
              <a:gd name="connsiteY9" fmla="*/ 16676822 h 41404422"/>
              <a:gd name="connsiteX10" fmla="*/ 1466503 w 27391480"/>
              <a:gd name="connsiteY10" fmla="*/ 10626399 h 4140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1480" h="41404422">
                <a:moveTo>
                  <a:pt x="0" y="16872765"/>
                </a:moveTo>
                <a:lnTo>
                  <a:pt x="0" y="16938079"/>
                </a:lnTo>
                <a:lnTo>
                  <a:pt x="6413226" y="866936"/>
                </a:lnTo>
                <a:lnTo>
                  <a:pt x="27391480" y="-3"/>
                </a:lnTo>
                <a:lnTo>
                  <a:pt x="26330914" y="26901795"/>
                </a:lnTo>
                <a:lnTo>
                  <a:pt x="18660505" y="36600648"/>
                </a:lnTo>
                <a:lnTo>
                  <a:pt x="4815425" y="41404421"/>
                </a:lnTo>
                <a:lnTo>
                  <a:pt x="614867" y="30576274"/>
                </a:lnTo>
                <a:cubicBezTo>
                  <a:pt x="481071" y="26739292"/>
                  <a:pt x="-172169" y="22831176"/>
                  <a:pt x="213479" y="19065328"/>
                </a:cubicBezTo>
                <a:lnTo>
                  <a:pt x="0" y="16676822"/>
                </a:lnTo>
                <a:lnTo>
                  <a:pt x="1466503" y="10626399"/>
                </a:lnTo>
              </a:path>
            </a:pathLst>
          </a:custGeom>
          <a:solidFill>
            <a:srgbClr val="0B1C30">
              <a:alpha val="92724"/>
            </a:srgbClr>
          </a:solidFill>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8" dirty="0"/>
          </a:p>
        </p:txBody>
      </p:sp>
      <p:sp>
        <p:nvSpPr>
          <p:cNvPr id="34" name="Freeform 33">
            <a:extLst>
              <a:ext uri="{FF2B5EF4-FFF2-40B4-BE49-F238E27FC236}">
                <a16:creationId xmlns:a16="http://schemas.microsoft.com/office/drawing/2014/main" id="{87D48B4F-8BEB-FD29-2D50-BB4E9EF897C3}"/>
              </a:ext>
            </a:extLst>
          </p:cNvPr>
          <p:cNvSpPr/>
          <p:nvPr/>
        </p:nvSpPr>
        <p:spPr>
          <a:xfrm flipH="1">
            <a:off x="0" y="-15910"/>
            <a:ext cx="12201520" cy="5103135"/>
          </a:xfrm>
          <a:custGeom>
            <a:avLst/>
            <a:gdLst>
              <a:gd name="connsiteX0" fmla="*/ 9383701 w 12201520"/>
              <a:gd name="connsiteY0" fmla="*/ 4590982 h 5103135"/>
              <a:gd name="connsiteX1" fmla="*/ 9374153 w 12201520"/>
              <a:gd name="connsiteY1" fmla="*/ 4591565 h 5103135"/>
              <a:gd name="connsiteX2" fmla="*/ 9371427 w 12201520"/>
              <a:gd name="connsiteY2" fmla="*/ 4591748 h 5103135"/>
              <a:gd name="connsiteX3" fmla="*/ 9373925 w 12201520"/>
              <a:gd name="connsiteY3" fmla="*/ 4591621 h 5103135"/>
              <a:gd name="connsiteX4" fmla="*/ 9383701 w 12201520"/>
              <a:gd name="connsiteY4" fmla="*/ 4590982 h 5103135"/>
              <a:gd name="connsiteX5" fmla="*/ 12201520 w 12201520"/>
              <a:gd name="connsiteY5" fmla="*/ 0 h 5103135"/>
              <a:gd name="connsiteX6" fmla="*/ 0 w 12201520"/>
              <a:gd name="connsiteY6" fmla="*/ 0 h 5103135"/>
              <a:gd name="connsiteX7" fmla="*/ 0 w 12201520"/>
              <a:gd name="connsiteY7" fmla="*/ 3742383 h 5103135"/>
              <a:gd name="connsiteX8" fmla="*/ 2254 w 12201520"/>
              <a:gd name="connsiteY8" fmla="*/ 3743474 h 5103135"/>
              <a:gd name="connsiteX9" fmla="*/ 18720 w 12201520"/>
              <a:gd name="connsiteY9" fmla="*/ 3752420 h 5103135"/>
              <a:gd name="connsiteX10" fmla="*/ 29976 w 12201520"/>
              <a:gd name="connsiteY10" fmla="*/ 3778396 h 5103135"/>
              <a:gd name="connsiteX11" fmla="*/ 63744 w 12201520"/>
              <a:gd name="connsiteY11" fmla="*/ 3795712 h 5103135"/>
              <a:gd name="connsiteX12" fmla="*/ 165048 w 12201520"/>
              <a:gd name="connsiteY12" fmla="*/ 3847663 h 5103135"/>
              <a:gd name="connsiteX13" fmla="*/ 232584 w 12201520"/>
              <a:gd name="connsiteY13" fmla="*/ 3882296 h 5103135"/>
              <a:gd name="connsiteX14" fmla="*/ 300120 w 12201520"/>
              <a:gd name="connsiteY14" fmla="*/ 3916930 h 5103135"/>
              <a:gd name="connsiteX15" fmla="*/ 345144 w 12201520"/>
              <a:gd name="connsiteY15" fmla="*/ 3942905 h 5103135"/>
              <a:gd name="connsiteX16" fmla="*/ 378912 w 12201520"/>
              <a:gd name="connsiteY16" fmla="*/ 3960222 h 5103135"/>
              <a:gd name="connsiteX17" fmla="*/ 401424 w 12201520"/>
              <a:gd name="connsiteY17" fmla="*/ 3986198 h 5103135"/>
              <a:gd name="connsiteX18" fmla="*/ 446449 w 12201520"/>
              <a:gd name="connsiteY18" fmla="*/ 4020831 h 5103135"/>
              <a:gd name="connsiteX19" fmla="*/ 513985 w 12201520"/>
              <a:gd name="connsiteY19" fmla="*/ 4055465 h 5103135"/>
              <a:gd name="connsiteX20" fmla="*/ 604033 w 12201520"/>
              <a:gd name="connsiteY20" fmla="*/ 4142049 h 5103135"/>
              <a:gd name="connsiteX21" fmla="*/ 637801 w 12201520"/>
              <a:gd name="connsiteY21" fmla="*/ 4159366 h 5103135"/>
              <a:gd name="connsiteX22" fmla="*/ 660313 w 12201520"/>
              <a:gd name="connsiteY22" fmla="*/ 4185342 h 5103135"/>
              <a:gd name="connsiteX23" fmla="*/ 727849 w 12201520"/>
              <a:gd name="connsiteY23" fmla="*/ 4219975 h 5103135"/>
              <a:gd name="connsiteX24" fmla="*/ 851665 w 12201520"/>
              <a:gd name="connsiteY24" fmla="*/ 4245951 h 5103135"/>
              <a:gd name="connsiteX25" fmla="*/ 885434 w 12201520"/>
              <a:gd name="connsiteY25" fmla="*/ 4254609 h 5103135"/>
              <a:gd name="connsiteX26" fmla="*/ 930458 w 12201520"/>
              <a:gd name="connsiteY26" fmla="*/ 4263267 h 5103135"/>
              <a:gd name="connsiteX27" fmla="*/ 964226 w 12201520"/>
              <a:gd name="connsiteY27" fmla="*/ 4271926 h 5103135"/>
              <a:gd name="connsiteX28" fmla="*/ 1009250 w 12201520"/>
              <a:gd name="connsiteY28" fmla="*/ 4280584 h 5103135"/>
              <a:gd name="connsiteX29" fmla="*/ 1043018 w 12201520"/>
              <a:gd name="connsiteY29" fmla="*/ 4289242 h 5103135"/>
              <a:gd name="connsiteX30" fmla="*/ 1200602 w 12201520"/>
              <a:gd name="connsiteY30" fmla="*/ 4306560 h 5103135"/>
              <a:gd name="connsiteX31" fmla="*/ 1515771 w 12201520"/>
              <a:gd name="connsiteY31" fmla="*/ 4315218 h 5103135"/>
              <a:gd name="connsiteX32" fmla="*/ 2123596 w 12201520"/>
              <a:gd name="connsiteY32" fmla="*/ 4323877 h 5103135"/>
              <a:gd name="connsiteX33" fmla="*/ 2179876 w 12201520"/>
              <a:gd name="connsiteY33" fmla="*/ 4332535 h 5103135"/>
              <a:gd name="connsiteX34" fmla="*/ 2337460 w 12201520"/>
              <a:gd name="connsiteY34" fmla="*/ 4358510 h 5103135"/>
              <a:gd name="connsiteX35" fmla="*/ 2371228 w 12201520"/>
              <a:gd name="connsiteY35" fmla="*/ 4375827 h 5103135"/>
              <a:gd name="connsiteX36" fmla="*/ 2438764 w 12201520"/>
              <a:gd name="connsiteY36" fmla="*/ 4401802 h 5103135"/>
              <a:gd name="connsiteX37" fmla="*/ 2506300 w 12201520"/>
              <a:gd name="connsiteY37" fmla="*/ 4436436 h 5103135"/>
              <a:gd name="connsiteX38" fmla="*/ 2551324 w 12201520"/>
              <a:gd name="connsiteY38" fmla="*/ 4471070 h 5103135"/>
              <a:gd name="connsiteX39" fmla="*/ 2630117 w 12201520"/>
              <a:gd name="connsiteY39" fmla="*/ 4505703 h 5103135"/>
              <a:gd name="connsiteX40" fmla="*/ 2663885 w 12201520"/>
              <a:gd name="connsiteY40" fmla="*/ 4523021 h 5103135"/>
              <a:gd name="connsiteX41" fmla="*/ 2731421 w 12201520"/>
              <a:gd name="connsiteY41" fmla="*/ 4540337 h 5103135"/>
              <a:gd name="connsiteX42" fmla="*/ 2776445 w 12201520"/>
              <a:gd name="connsiteY42" fmla="*/ 4548995 h 5103135"/>
              <a:gd name="connsiteX43" fmla="*/ 3080358 w 12201520"/>
              <a:gd name="connsiteY43" fmla="*/ 4566313 h 5103135"/>
              <a:gd name="connsiteX44" fmla="*/ 3665671 w 12201520"/>
              <a:gd name="connsiteY44" fmla="*/ 4574971 h 5103135"/>
              <a:gd name="connsiteX45" fmla="*/ 3710695 w 12201520"/>
              <a:gd name="connsiteY45" fmla="*/ 4583630 h 5103135"/>
              <a:gd name="connsiteX46" fmla="*/ 3857023 w 12201520"/>
              <a:gd name="connsiteY46" fmla="*/ 4609605 h 5103135"/>
              <a:gd name="connsiteX47" fmla="*/ 3890791 w 12201520"/>
              <a:gd name="connsiteY47" fmla="*/ 4626922 h 5103135"/>
              <a:gd name="connsiteX48" fmla="*/ 3958327 w 12201520"/>
              <a:gd name="connsiteY48" fmla="*/ 4644239 h 5103135"/>
              <a:gd name="connsiteX49" fmla="*/ 4025864 w 12201520"/>
              <a:gd name="connsiteY49" fmla="*/ 4678872 h 5103135"/>
              <a:gd name="connsiteX50" fmla="*/ 4093400 w 12201520"/>
              <a:gd name="connsiteY50" fmla="*/ 4704847 h 5103135"/>
              <a:gd name="connsiteX51" fmla="*/ 4115912 w 12201520"/>
              <a:gd name="connsiteY51" fmla="*/ 4722164 h 5103135"/>
              <a:gd name="connsiteX52" fmla="*/ 4194704 w 12201520"/>
              <a:gd name="connsiteY52" fmla="*/ 4765456 h 5103135"/>
              <a:gd name="connsiteX53" fmla="*/ 4205960 w 12201520"/>
              <a:gd name="connsiteY53" fmla="*/ 4800090 h 5103135"/>
              <a:gd name="connsiteX54" fmla="*/ 4217216 w 12201520"/>
              <a:gd name="connsiteY54" fmla="*/ 4808749 h 5103135"/>
              <a:gd name="connsiteX55" fmla="*/ 4250984 w 12201520"/>
              <a:gd name="connsiteY55" fmla="*/ 4817407 h 5103135"/>
              <a:gd name="connsiteX56" fmla="*/ 4273496 w 12201520"/>
              <a:gd name="connsiteY56" fmla="*/ 4843383 h 5103135"/>
              <a:gd name="connsiteX57" fmla="*/ 4374800 w 12201520"/>
              <a:gd name="connsiteY57" fmla="*/ 4886674 h 5103135"/>
              <a:gd name="connsiteX58" fmla="*/ 4408568 w 12201520"/>
              <a:gd name="connsiteY58" fmla="*/ 4895333 h 5103135"/>
              <a:gd name="connsiteX59" fmla="*/ 4442337 w 12201520"/>
              <a:gd name="connsiteY59" fmla="*/ 4912650 h 5103135"/>
              <a:gd name="connsiteX60" fmla="*/ 4509873 w 12201520"/>
              <a:gd name="connsiteY60" fmla="*/ 4938625 h 5103135"/>
              <a:gd name="connsiteX61" fmla="*/ 4543641 w 12201520"/>
              <a:gd name="connsiteY61" fmla="*/ 4947283 h 5103135"/>
              <a:gd name="connsiteX62" fmla="*/ 4577409 w 12201520"/>
              <a:gd name="connsiteY62" fmla="*/ 4955942 h 5103135"/>
              <a:gd name="connsiteX63" fmla="*/ 4746249 w 12201520"/>
              <a:gd name="connsiteY63" fmla="*/ 4999234 h 5103135"/>
              <a:gd name="connsiteX64" fmla="*/ 4825041 w 12201520"/>
              <a:gd name="connsiteY64" fmla="*/ 5007892 h 5103135"/>
              <a:gd name="connsiteX65" fmla="*/ 4926345 w 12201520"/>
              <a:gd name="connsiteY65" fmla="*/ 5016551 h 5103135"/>
              <a:gd name="connsiteX66" fmla="*/ 5083929 w 12201520"/>
              <a:gd name="connsiteY66" fmla="*/ 5042527 h 5103135"/>
              <a:gd name="connsiteX67" fmla="*/ 5309050 w 12201520"/>
              <a:gd name="connsiteY67" fmla="*/ 5059843 h 5103135"/>
              <a:gd name="connsiteX68" fmla="*/ 5399098 w 12201520"/>
              <a:gd name="connsiteY68" fmla="*/ 5077160 h 5103135"/>
              <a:gd name="connsiteX69" fmla="*/ 5759291 w 12201520"/>
              <a:gd name="connsiteY69" fmla="*/ 5094477 h 5103135"/>
              <a:gd name="connsiteX70" fmla="*/ 6085715 w 12201520"/>
              <a:gd name="connsiteY70" fmla="*/ 5103135 h 5103135"/>
              <a:gd name="connsiteX71" fmla="*/ 6569724 w 12201520"/>
              <a:gd name="connsiteY71" fmla="*/ 5094477 h 5103135"/>
              <a:gd name="connsiteX72" fmla="*/ 7233830 w 12201520"/>
              <a:gd name="connsiteY72" fmla="*/ 5085818 h 5103135"/>
              <a:gd name="connsiteX73" fmla="*/ 7368902 w 12201520"/>
              <a:gd name="connsiteY73" fmla="*/ 5068502 h 5103135"/>
              <a:gd name="connsiteX74" fmla="*/ 7425182 w 12201520"/>
              <a:gd name="connsiteY74" fmla="*/ 5059843 h 5103135"/>
              <a:gd name="connsiteX75" fmla="*/ 7470206 w 12201520"/>
              <a:gd name="connsiteY75" fmla="*/ 5051185 h 5103135"/>
              <a:gd name="connsiteX76" fmla="*/ 7639046 w 12201520"/>
              <a:gd name="connsiteY76" fmla="*/ 5033868 h 5103135"/>
              <a:gd name="connsiteX77" fmla="*/ 7717839 w 12201520"/>
              <a:gd name="connsiteY77" fmla="*/ 5025210 h 5103135"/>
              <a:gd name="connsiteX78" fmla="*/ 7931703 w 12201520"/>
              <a:gd name="connsiteY78" fmla="*/ 5007892 h 5103135"/>
              <a:gd name="connsiteX79" fmla="*/ 7976727 w 12201520"/>
              <a:gd name="connsiteY79" fmla="*/ 4999234 h 5103135"/>
              <a:gd name="connsiteX80" fmla="*/ 8179335 w 12201520"/>
              <a:gd name="connsiteY80" fmla="*/ 4981917 h 5103135"/>
              <a:gd name="connsiteX81" fmla="*/ 8213104 w 12201520"/>
              <a:gd name="connsiteY81" fmla="*/ 4973259 h 5103135"/>
              <a:gd name="connsiteX82" fmla="*/ 8303152 w 12201520"/>
              <a:gd name="connsiteY82" fmla="*/ 4964600 h 5103135"/>
              <a:gd name="connsiteX83" fmla="*/ 8336920 w 12201520"/>
              <a:gd name="connsiteY83" fmla="*/ 4955942 h 5103135"/>
              <a:gd name="connsiteX84" fmla="*/ 8381944 w 12201520"/>
              <a:gd name="connsiteY84" fmla="*/ 4947283 h 5103135"/>
              <a:gd name="connsiteX85" fmla="*/ 8449480 w 12201520"/>
              <a:gd name="connsiteY85" fmla="*/ 4938625 h 5103135"/>
              <a:gd name="connsiteX86" fmla="*/ 8539528 w 12201520"/>
              <a:gd name="connsiteY86" fmla="*/ 4912650 h 5103135"/>
              <a:gd name="connsiteX87" fmla="*/ 8573296 w 12201520"/>
              <a:gd name="connsiteY87" fmla="*/ 4903991 h 5103135"/>
              <a:gd name="connsiteX88" fmla="*/ 8584552 w 12201520"/>
              <a:gd name="connsiteY88" fmla="*/ 4878016 h 5103135"/>
              <a:gd name="connsiteX89" fmla="*/ 8629576 w 12201520"/>
              <a:gd name="connsiteY89" fmla="*/ 4826066 h 5103135"/>
              <a:gd name="connsiteX90" fmla="*/ 8652089 w 12201520"/>
              <a:gd name="connsiteY90" fmla="*/ 4774115 h 5103135"/>
              <a:gd name="connsiteX91" fmla="*/ 8730881 w 12201520"/>
              <a:gd name="connsiteY91" fmla="*/ 4704847 h 5103135"/>
              <a:gd name="connsiteX92" fmla="*/ 8798417 w 12201520"/>
              <a:gd name="connsiteY92" fmla="*/ 4678872 h 5103135"/>
              <a:gd name="connsiteX93" fmla="*/ 8877208 w 12201520"/>
              <a:gd name="connsiteY93" fmla="*/ 4661555 h 5103135"/>
              <a:gd name="connsiteX94" fmla="*/ 8910977 w 12201520"/>
              <a:gd name="connsiteY94" fmla="*/ 4652897 h 5103135"/>
              <a:gd name="connsiteX95" fmla="*/ 8956001 w 12201520"/>
              <a:gd name="connsiteY95" fmla="*/ 4644239 h 5103135"/>
              <a:gd name="connsiteX96" fmla="*/ 8989769 w 12201520"/>
              <a:gd name="connsiteY96" fmla="*/ 4635580 h 5103135"/>
              <a:gd name="connsiteX97" fmla="*/ 9046049 w 12201520"/>
              <a:gd name="connsiteY97" fmla="*/ 4626922 h 5103135"/>
              <a:gd name="connsiteX98" fmla="*/ 9237401 w 12201520"/>
              <a:gd name="connsiteY98" fmla="*/ 4600946 h 5103135"/>
              <a:gd name="connsiteX99" fmla="*/ 9330361 w 12201520"/>
              <a:gd name="connsiteY99" fmla="*/ 4594507 h 5103135"/>
              <a:gd name="connsiteX100" fmla="*/ 9371427 w 12201520"/>
              <a:gd name="connsiteY100" fmla="*/ 4591748 h 5103135"/>
              <a:gd name="connsiteX101" fmla="*/ 9359746 w 12201520"/>
              <a:gd name="connsiteY101" fmla="*/ 4592343 h 5103135"/>
              <a:gd name="connsiteX102" fmla="*/ 9440010 w 12201520"/>
              <a:gd name="connsiteY102" fmla="*/ 4583630 h 5103135"/>
              <a:gd name="connsiteX103" fmla="*/ 9620106 w 12201520"/>
              <a:gd name="connsiteY103" fmla="*/ 4566313 h 5103135"/>
              <a:gd name="connsiteX104" fmla="*/ 9833970 w 12201520"/>
              <a:gd name="connsiteY104" fmla="*/ 4557654 h 5103135"/>
              <a:gd name="connsiteX105" fmla="*/ 9924019 w 12201520"/>
              <a:gd name="connsiteY105" fmla="*/ 4540337 h 5103135"/>
              <a:gd name="connsiteX106" fmla="*/ 9957787 w 12201520"/>
              <a:gd name="connsiteY106" fmla="*/ 4531679 h 5103135"/>
              <a:gd name="connsiteX107" fmla="*/ 10025323 w 12201520"/>
              <a:gd name="connsiteY107" fmla="*/ 4514362 h 5103135"/>
              <a:gd name="connsiteX108" fmla="*/ 10059091 w 12201520"/>
              <a:gd name="connsiteY108" fmla="*/ 4505703 h 5103135"/>
              <a:gd name="connsiteX109" fmla="*/ 10126627 w 12201520"/>
              <a:gd name="connsiteY109" fmla="*/ 4488386 h 5103135"/>
              <a:gd name="connsiteX110" fmla="*/ 10171651 w 12201520"/>
              <a:gd name="connsiteY110" fmla="*/ 4462411 h 5103135"/>
              <a:gd name="connsiteX111" fmla="*/ 10205420 w 12201520"/>
              <a:gd name="connsiteY111" fmla="*/ 4445095 h 5103135"/>
              <a:gd name="connsiteX112" fmla="*/ 10272955 w 12201520"/>
              <a:gd name="connsiteY112" fmla="*/ 4427778 h 5103135"/>
              <a:gd name="connsiteX113" fmla="*/ 10363004 w 12201520"/>
              <a:gd name="connsiteY113" fmla="*/ 4410461 h 5103135"/>
              <a:gd name="connsiteX114" fmla="*/ 10509332 w 12201520"/>
              <a:gd name="connsiteY114" fmla="*/ 4384486 h 5103135"/>
              <a:gd name="connsiteX115" fmla="*/ 10633148 w 12201520"/>
              <a:gd name="connsiteY115" fmla="*/ 4367169 h 5103135"/>
              <a:gd name="connsiteX116" fmla="*/ 10925805 w 12201520"/>
              <a:gd name="connsiteY116" fmla="*/ 4358510 h 5103135"/>
              <a:gd name="connsiteX117" fmla="*/ 10959573 w 12201520"/>
              <a:gd name="connsiteY117" fmla="*/ 4349852 h 5103135"/>
              <a:gd name="connsiteX118" fmla="*/ 11072133 w 12201520"/>
              <a:gd name="connsiteY118" fmla="*/ 4315218 h 5103135"/>
              <a:gd name="connsiteX119" fmla="*/ 11105901 w 12201520"/>
              <a:gd name="connsiteY119" fmla="*/ 4297901 h 5103135"/>
              <a:gd name="connsiteX120" fmla="*/ 11139670 w 12201520"/>
              <a:gd name="connsiteY120" fmla="*/ 4289242 h 5103135"/>
              <a:gd name="connsiteX121" fmla="*/ 11229717 w 12201520"/>
              <a:gd name="connsiteY121" fmla="*/ 4245951 h 5103135"/>
              <a:gd name="connsiteX122" fmla="*/ 11297253 w 12201520"/>
              <a:gd name="connsiteY122" fmla="*/ 4219975 h 5103135"/>
              <a:gd name="connsiteX123" fmla="*/ 11319766 w 12201520"/>
              <a:gd name="connsiteY123" fmla="*/ 4202658 h 5103135"/>
              <a:gd name="connsiteX124" fmla="*/ 11353533 w 12201520"/>
              <a:gd name="connsiteY124" fmla="*/ 4185342 h 5103135"/>
              <a:gd name="connsiteX125" fmla="*/ 11364789 w 12201520"/>
              <a:gd name="connsiteY125" fmla="*/ 4159366 h 5103135"/>
              <a:gd name="connsiteX126" fmla="*/ 11432326 w 12201520"/>
              <a:gd name="connsiteY126" fmla="*/ 4133391 h 5103135"/>
              <a:gd name="connsiteX127" fmla="*/ 11466093 w 12201520"/>
              <a:gd name="connsiteY127" fmla="*/ 4116074 h 5103135"/>
              <a:gd name="connsiteX128" fmla="*/ 11499862 w 12201520"/>
              <a:gd name="connsiteY128" fmla="*/ 4107416 h 5103135"/>
              <a:gd name="connsiteX129" fmla="*/ 11578654 w 12201520"/>
              <a:gd name="connsiteY129" fmla="*/ 4081440 h 5103135"/>
              <a:gd name="connsiteX130" fmla="*/ 11668702 w 12201520"/>
              <a:gd name="connsiteY130" fmla="*/ 4064124 h 5103135"/>
              <a:gd name="connsiteX131" fmla="*/ 11702470 w 12201520"/>
              <a:gd name="connsiteY131" fmla="*/ 4055465 h 5103135"/>
              <a:gd name="connsiteX132" fmla="*/ 11815030 w 12201520"/>
              <a:gd name="connsiteY132" fmla="*/ 4038148 h 5103135"/>
              <a:gd name="connsiteX133" fmla="*/ 11916335 w 12201520"/>
              <a:gd name="connsiteY133" fmla="*/ 4020831 h 5103135"/>
              <a:gd name="connsiteX134" fmla="*/ 12006382 w 12201520"/>
              <a:gd name="connsiteY134" fmla="*/ 4003514 h 5103135"/>
              <a:gd name="connsiteX135" fmla="*/ 12040151 w 12201520"/>
              <a:gd name="connsiteY135" fmla="*/ 3986198 h 5103135"/>
              <a:gd name="connsiteX136" fmla="*/ 12141455 w 12201520"/>
              <a:gd name="connsiteY136" fmla="*/ 3942905 h 5103135"/>
              <a:gd name="connsiteX137" fmla="*/ 12191782 w 12201520"/>
              <a:gd name="connsiteY137" fmla="*/ 3920238 h 5103135"/>
              <a:gd name="connsiteX138" fmla="*/ 12201520 w 12201520"/>
              <a:gd name="connsiteY138" fmla="*/ 3908567 h 51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2201520" h="5103135">
                <a:moveTo>
                  <a:pt x="9383701" y="4590982"/>
                </a:moveTo>
                <a:cubicBezTo>
                  <a:pt x="9384568" y="4590909"/>
                  <a:pt x="9382215" y="4591040"/>
                  <a:pt x="9374153" y="4591565"/>
                </a:cubicBezTo>
                <a:lnTo>
                  <a:pt x="9371427" y="4591748"/>
                </a:lnTo>
                <a:lnTo>
                  <a:pt x="9373925" y="4591621"/>
                </a:lnTo>
                <a:cubicBezTo>
                  <a:pt x="9378746" y="4591331"/>
                  <a:pt x="9382834" y="4591055"/>
                  <a:pt x="9383701" y="4590982"/>
                </a:cubicBezTo>
                <a:close/>
                <a:moveTo>
                  <a:pt x="12201520" y="0"/>
                </a:moveTo>
                <a:lnTo>
                  <a:pt x="0" y="0"/>
                </a:lnTo>
                <a:lnTo>
                  <a:pt x="0" y="3742383"/>
                </a:lnTo>
                <a:lnTo>
                  <a:pt x="2254" y="3743474"/>
                </a:lnTo>
                <a:cubicBezTo>
                  <a:pt x="8444" y="3745868"/>
                  <a:pt x="14495" y="3748357"/>
                  <a:pt x="18720" y="3752420"/>
                </a:cubicBezTo>
                <a:cubicBezTo>
                  <a:pt x="26132" y="3759547"/>
                  <a:pt x="26224" y="3769737"/>
                  <a:pt x="29976" y="3778396"/>
                </a:cubicBezTo>
                <a:lnTo>
                  <a:pt x="63744" y="3795712"/>
                </a:lnTo>
                <a:lnTo>
                  <a:pt x="165048" y="3847663"/>
                </a:lnTo>
                <a:lnTo>
                  <a:pt x="232584" y="3882296"/>
                </a:lnTo>
                <a:cubicBezTo>
                  <a:pt x="255096" y="3893841"/>
                  <a:pt x="277955" y="3904995"/>
                  <a:pt x="300120" y="3916930"/>
                </a:cubicBezTo>
                <a:cubicBezTo>
                  <a:pt x="315489" y="3925205"/>
                  <a:pt x="329879" y="3934518"/>
                  <a:pt x="345144" y="3942905"/>
                </a:cubicBezTo>
                <a:cubicBezTo>
                  <a:pt x="356153" y="3948954"/>
                  <a:pt x="369347" y="3952864"/>
                  <a:pt x="378912" y="3960222"/>
                </a:cubicBezTo>
                <a:cubicBezTo>
                  <a:pt x="388478" y="3967581"/>
                  <a:pt x="390861" y="3979697"/>
                  <a:pt x="401424" y="3986198"/>
                </a:cubicBezTo>
                <a:cubicBezTo>
                  <a:pt x="455999" y="4019782"/>
                  <a:pt x="421890" y="3964158"/>
                  <a:pt x="446449" y="4020831"/>
                </a:cubicBezTo>
                <a:cubicBezTo>
                  <a:pt x="446449" y="4020831"/>
                  <a:pt x="492858" y="4042463"/>
                  <a:pt x="513985" y="4055465"/>
                </a:cubicBezTo>
                <a:cubicBezTo>
                  <a:pt x="587128" y="4100476"/>
                  <a:pt x="535779" y="4082046"/>
                  <a:pt x="604033" y="4142049"/>
                </a:cubicBezTo>
                <a:cubicBezTo>
                  <a:pt x="612941" y="4149881"/>
                  <a:pt x="628235" y="4152008"/>
                  <a:pt x="637801" y="4159366"/>
                </a:cubicBezTo>
                <a:cubicBezTo>
                  <a:pt x="647366" y="4166725"/>
                  <a:pt x="652809" y="4176683"/>
                  <a:pt x="660313" y="4185342"/>
                </a:cubicBezTo>
                <a:lnTo>
                  <a:pt x="727849" y="4219975"/>
                </a:lnTo>
                <a:cubicBezTo>
                  <a:pt x="756826" y="4234835"/>
                  <a:pt x="817836" y="4239445"/>
                  <a:pt x="851665" y="4245951"/>
                </a:cubicBezTo>
                <a:cubicBezTo>
                  <a:pt x="863176" y="4248164"/>
                  <a:pt x="874025" y="4252102"/>
                  <a:pt x="885434" y="4254609"/>
                </a:cubicBezTo>
                <a:cubicBezTo>
                  <a:pt x="900308" y="4257878"/>
                  <a:pt x="915583" y="4259998"/>
                  <a:pt x="930458" y="4263267"/>
                </a:cubicBezTo>
                <a:cubicBezTo>
                  <a:pt x="941866" y="4265775"/>
                  <a:pt x="952817" y="4269419"/>
                  <a:pt x="964226" y="4271926"/>
                </a:cubicBezTo>
                <a:cubicBezTo>
                  <a:pt x="979100" y="4275195"/>
                  <a:pt x="994375" y="4277315"/>
                  <a:pt x="1009250" y="4280584"/>
                </a:cubicBezTo>
                <a:cubicBezTo>
                  <a:pt x="1020658" y="4283092"/>
                  <a:pt x="1031435" y="4287263"/>
                  <a:pt x="1043018" y="4289242"/>
                </a:cubicBezTo>
                <a:cubicBezTo>
                  <a:pt x="1084752" y="4296377"/>
                  <a:pt x="1161653" y="4302814"/>
                  <a:pt x="1200602" y="4306560"/>
                </a:cubicBezTo>
                <a:cubicBezTo>
                  <a:pt x="1305658" y="4309446"/>
                  <a:pt x="1410679" y="4313246"/>
                  <a:pt x="1515771" y="4315218"/>
                </a:cubicBezTo>
                <a:cubicBezTo>
                  <a:pt x="1718354" y="4319019"/>
                  <a:pt x="1921069" y="4318596"/>
                  <a:pt x="2123596" y="4323877"/>
                </a:cubicBezTo>
                <a:cubicBezTo>
                  <a:pt x="2142716" y="4324375"/>
                  <a:pt x="2160967" y="4330297"/>
                  <a:pt x="2179876" y="4332535"/>
                </a:cubicBezTo>
                <a:cubicBezTo>
                  <a:pt x="2257841" y="4341761"/>
                  <a:pt x="2269176" y="4335166"/>
                  <a:pt x="2337460" y="4358510"/>
                </a:cubicBezTo>
                <a:cubicBezTo>
                  <a:pt x="2349822" y="4362737"/>
                  <a:pt x="2359972" y="4370055"/>
                  <a:pt x="2371228" y="4375827"/>
                </a:cubicBezTo>
                <a:cubicBezTo>
                  <a:pt x="2417830" y="4387776"/>
                  <a:pt x="2395124" y="4379423"/>
                  <a:pt x="2438764" y="4401802"/>
                </a:cubicBezTo>
                <a:cubicBezTo>
                  <a:pt x="2461276" y="4413347"/>
                  <a:pt x="2485173" y="4423435"/>
                  <a:pt x="2506300" y="4436436"/>
                </a:cubicBezTo>
                <a:cubicBezTo>
                  <a:pt x="2522874" y="4446635"/>
                  <a:pt x="2535210" y="4460444"/>
                  <a:pt x="2551324" y="4471070"/>
                </a:cubicBezTo>
                <a:cubicBezTo>
                  <a:pt x="2578748" y="4489151"/>
                  <a:pt x="2598179" y="4491665"/>
                  <a:pt x="2630117" y="4505703"/>
                </a:cubicBezTo>
                <a:cubicBezTo>
                  <a:pt x="2641862" y="4510866"/>
                  <a:pt x="2652629" y="4517248"/>
                  <a:pt x="2663885" y="4523021"/>
                </a:cubicBezTo>
                <a:cubicBezTo>
                  <a:pt x="2663885" y="4523021"/>
                  <a:pt x="2708692" y="4535092"/>
                  <a:pt x="2731421" y="4540337"/>
                </a:cubicBezTo>
                <a:cubicBezTo>
                  <a:pt x="2746238" y="4543757"/>
                  <a:pt x="2761186" y="4547039"/>
                  <a:pt x="2776445" y="4548995"/>
                </a:cubicBezTo>
                <a:cubicBezTo>
                  <a:pt x="2878547" y="4562085"/>
                  <a:pt x="2975005" y="4562047"/>
                  <a:pt x="3080358" y="4566313"/>
                </a:cubicBezTo>
                <a:cubicBezTo>
                  <a:pt x="3275462" y="4569199"/>
                  <a:pt x="3470655" y="4569614"/>
                  <a:pt x="3665671" y="4574971"/>
                </a:cubicBezTo>
                <a:cubicBezTo>
                  <a:pt x="3681131" y="4575396"/>
                  <a:pt x="3695474" y="4581501"/>
                  <a:pt x="3710695" y="4583630"/>
                </a:cubicBezTo>
                <a:cubicBezTo>
                  <a:pt x="3784300" y="4593924"/>
                  <a:pt x="3789968" y="4586680"/>
                  <a:pt x="3857023" y="4609605"/>
                </a:cubicBezTo>
                <a:cubicBezTo>
                  <a:pt x="3869386" y="4613831"/>
                  <a:pt x="3879536" y="4621149"/>
                  <a:pt x="3890791" y="4626922"/>
                </a:cubicBezTo>
                <a:lnTo>
                  <a:pt x="3958327" y="4644239"/>
                </a:lnTo>
                <a:cubicBezTo>
                  <a:pt x="3983995" y="4650820"/>
                  <a:pt x="4003352" y="4667328"/>
                  <a:pt x="4025864" y="4678872"/>
                </a:cubicBezTo>
                <a:cubicBezTo>
                  <a:pt x="4061530" y="4688017"/>
                  <a:pt x="4062229" y="4685665"/>
                  <a:pt x="4093400" y="4704847"/>
                </a:cubicBezTo>
                <a:cubicBezTo>
                  <a:pt x="4101687" y="4709947"/>
                  <a:pt x="4107535" y="4717153"/>
                  <a:pt x="4115912" y="4722164"/>
                </a:cubicBezTo>
                <a:cubicBezTo>
                  <a:pt x="4141389" y="4737407"/>
                  <a:pt x="4168440" y="4751026"/>
                  <a:pt x="4194704" y="4765456"/>
                </a:cubicBezTo>
                <a:lnTo>
                  <a:pt x="4205960" y="4800090"/>
                </a:lnTo>
                <a:cubicBezTo>
                  <a:pt x="4209712" y="4802976"/>
                  <a:pt x="4212470" y="4806923"/>
                  <a:pt x="4217216" y="4808749"/>
                </a:cubicBezTo>
                <a:cubicBezTo>
                  <a:pt x="4227828" y="4812830"/>
                  <a:pt x="4241719" y="4811706"/>
                  <a:pt x="4250984" y="4817407"/>
                </a:cubicBezTo>
                <a:cubicBezTo>
                  <a:pt x="4261548" y="4823908"/>
                  <a:pt x="4265992" y="4834724"/>
                  <a:pt x="4273496" y="4843383"/>
                </a:cubicBezTo>
                <a:cubicBezTo>
                  <a:pt x="4349904" y="4862974"/>
                  <a:pt x="4258689" y="4837055"/>
                  <a:pt x="4374800" y="4886674"/>
                </a:cubicBezTo>
                <a:cubicBezTo>
                  <a:pt x="4385172" y="4891107"/>
                  <a:pt x="4397956" y="4891251"/>
                  <a:pt x="4408568" y="4895333"/>
                </a:cubicBezTo>
                <a:cubicBezTo>
                  <a:pt x="4420669" y="4899987"/>
                  <a:pt x="4430237" y="4907996"/>
                  <a:pt x="4442337" y="4912650"/>
                </a:cubicBezTo>
                <a:cubicBezTo>
                  <a:pt x="4535540" y="4948498"/>
                  <a:pt x="4413098" y="4888998"/>
                  <a:pt x="4509873" y="4938625"/>
                </a:cubicBezTo>
                <a:lnTo>
                  <a:pt x="4543641" y="4947283"/>
                </a:lnTo>
                <a:lnTo>
                  <a:pt x="4577409" y="4955942"/>
                </a:lnTo>
                <a:lnTo>
                  <a:pt x="4746249" y="4999234"/>
                </a:lnTo>
                <a:cubicBezTo>
                  <a:pt x="4772513" y="5002120"/>
                  <a:pt x="4798715" y="5005361"/>
                  <a:pt x="4825041" y="5007892"/>
                </a:cubicBezTo>
                <a:cubicBezTo>
                  <a:pt x="4858755" y="5011134"/>
                  <a:pt x="4892951" y="5011735"/>
                  <a:pt x="4926345" y="5016551"/>
                </a:cubicBezTo>
                <a:cubicBezTo>
                  <a:pt x="5105401" y="5042376"/>
                  <a:pt x="4905490" y="5028078"/>
                  <a:pt x="5083929" y="5042527"/>
                </a:cubicBezTo>
                <a:cubicBezTo>
                  <a:pt x="5432716" y="5070768"/>
                  <a:pt x="5051265" y="5035056"/>
                  <a:pt x="5309050" y="5059843"/>
                </a:cubicBezTo>
                <a:cubicBezTo>
                  <a:pt x="5339751" y="5062796"/>
                  <a:pt x="5369083" y="5071388"/>
                  <a:pt x="5399098" y="5077160"/>
                </a:cubicBezTo>
                <a:cubicBezTo>
                  <a:pt x="5399098" y="5077160"/>
                  <a:pt x="5639138" y="5089932"/>
                  <a:pt x="5759291" y="5094477"/>
                </a:cubicBezTo>
                <a:lnTo>
                  <a:pt x="6085715" y="5103135"/>
                </a:lnTo>
                <a:lnTo>
                  <a:pt x="6569724" y="5094477"/>
                </a:lnTo>
                <a:cubicBezTo>
                  <a:pt x="6791082" y="5091138"/>
                  <a:pt x="7012529" y="5090900"/>
                  <a:pt x="7233830" y="5085818"/>
                </a:cubicBezTo>
                <a:cubicBezTo>
                  <a:pt x="7308099" y="5084113"/>
                  <a:pt x="7310451" y="5078493"/>
                  <a:pt x="7368902" y="5068502"/>
                </a:cubicBezTo>
                <a:cubicBezTo>
                  <a:pt x="7387578" y="5065309"/>
                  <a:pt x="7406506" y="5063036"/>
                  <a:pt x="7425182" y="5059843"/>
                </a:cubicBezTo>
                <a:cubicBezTo>
                  <a:pt x="7440283" y="5057262"/>
                  <a:pt x="7454856" y="5052661"/>
                  <a:pt x="7470206" y="5051185"/>
                </a:cubicBezTo>
                <a:cubicBezTo>
                  <a:pt x="7646482" y="5034235"/>
                  <a:pt x="7554701" y="5055495"/>
                  <a:pt x="7639046" y="5033868"/>
                </a:cubicBezTo>
                <a:cubicBezTo>
                  <a:pt x="7665310" y="5030982"/>
                  <a:pt x="7691470" y="5027463"/>
                  <a:pt x="7717839" y="5025210"/>
                </a:cubicBezTo>
                <a:cubicBezTo>
                  <a:pt x="7792973" y="5018788"/>
                  <a:pt x="7858056" y="5017335"/>
                  <a:pt x="7931703" y="5007892"/>
                </a:cubicBezTo>
                <a:cubicBezTo>
                  <a:pt x="7946962" y="5005936"/>
                  <a:pt x="7961720" y="5002120"/>
                  <a:pt x="7976727" y="4999234"/>
                </a:cubicBezTo>
                <a:cubicBezTo>
                  <a:pt x="7976727" y="4999234"/>
                  <a:pt x="8112067" y="4989309"/>
                  <a:pt x="8179335" y="4981917"/>
                </a:cubicBezTo>
                <a:cubicBezTo>
                  <a:pt x="8191081" y="4980626"/>
                  <a:pt x="8201847" y="4976145"/>
                  <a:pt x="8213104" y="4973259"/>
                </a:cubicBezTo>
                <a:cubicBezTo>
                  <a:pt x="8243120" y="4970373"/>
                  <a:pt x="8273390" y="4968763"/>
                  <a:pt x="8303152" y="4964600"/>
                </a:cubicBezTo>
                <a:cubicBezTo>
                  <a:pt x="8314825" y="4962967"/>
                  <a:pt x="8325511" y="4958450"/>
                  <a:pt x="8336920" y="4955942"/>
                </a:cubicBezTo>
                <a:cubicBezTo>
                  <a:pt x="8351794" y="4952673"/>
                  <a:pt x="8366774" y="4949617"/>
                  <a:pt x="8381944" y="4947283"/>
                </a:cubicBezTo>
                <a:cubicBezTo>
                  <a:pt x="8404323" y="4943841"/>
                  <a:pt x="8427026" y="4941766"/>
                  <a:pt x="8449480" y="4938625"/>
                </a:cubicBezTo>
                <a:cubicBezTo>
                  <a:pt x="8551856" y="4924307"/>
                  <a:pt x="8466627" y="4940689"/>
                  <a:pt x="8539528" y="4912650"/>
                </a:cubicBezTo>
                <a:cubicBezTo>
                  <a:pt x="8550140" y="4908568"/>
                  <a:pt x="8564906" y="4910445"/>
                  <a:pt x="8573296" y="4903991"/>
                </a:cubicBezTo>
                <a:cubicBezTo>
                  <a:pt x="8581686" y="4897537"/>
                  <a:pt x="8580800" y="4886674"/>
                  <a:pt x="8584552" y="4878016"/>
                </a:cubicBezTo>
                <a:cubicBezTo>
                  <a:pt x="8593108" y="4858272"/>
                  <a:pt x="8614568" y="4843383"/>
                  <a:pt x="8629576" y="4826066"/>
                </a:cubicBezTo>
                <a:cubicBezTo>
                  <a:pt x="8642739" y="4810878"/>
                  <a:pt x="8642451" y="4790795"/>
                  <a:pt x="8652089" y="4774115"/>
                </a:cubicBezTo>
                <a:cubicBezTo>
                  <a:pt x="8666980" y="4748342"/>
                  <a:pt x="8708841" y="4721801"/>
                  <a:pt x="8730881" y="4704847"/>
                </a:cubicBezTo>
                <a:cubicBezTo>
                  <a:pt x="8815755" y="4683085"/>
                  <a:pt x="8711139" y="4712441"/>
                  <a:pt x="8798417" y="4678872"/>
                </a:cubicBezTo>
                <a:cubicBezTo>
                  <a:pt x="8816410" y="4671952"/>
                  <a:pt x="8860376" y="4665255"/>
                  <a:pt x="8877208" y="4661555"/>
                </a:cubicBezTo>
                <a:cubicBezTo>
                  <a:pt x="8888617" y="4659048"/>
                  <a:pt x="8899568" y="4655404"/>
                  <a:pt x="8910977" y="4652897"/>
                </a:cubicBezTo>
                <a:cubicBezTo>
                  <a:pt x="8925851" y="4649628"/>
                  <a:pt x="8941126" y="4647508"/>
                  <a:pt x="8956001" y="4644239"/>
                </a:cubicBezTo>
                <a:cubicBezTo>
                  <a:pt x="8967409" y="4641731"/>
                  <a:pt x="8978259" y="4637794"/>
                  <a:pt x="8989769" y="4635580"/>
                </a:cubicBezTo>
                <a:cubicBezTo>
                  <a:pt x="9008329" y="4632010"/>
                  <a:pt x="9027289" y="4629808"/>
                  <a:pt x="9046049" y="4626922"/>
                </a:cubicBezTo>
                <a:cubicBezTo>
                  <a:pt x="9193497" y="4616610"/>
                  <a:pt x="9130550" y="4628344"/>
                  <a:pt x="9237401" y="4600946"/>
                </a:cubicBezTo>
                <a:cubicBezTo>
                  <a:pt x="9278240" y="4598090"/>
                  <a:pt x="9308398" y="4596007"/>
                  <a:pt x="9330361" y="4594507"/>
                </a:cubicBezTo>
                <a:lnTo>
                  <a:pt x="9371427" y="4591748"/>
                </a:lnTo>
                <a:lnTo>
                  <a:pt x="9359746" y="4592343"/>
                </a:lnTo>
                <a:cubicBezTo>
                  <a:pt x="9348340" y="4592727"/>
                  <a:pt x="9352712" y="4591530"/>
                  <a:pt x="9440010" y="4583630"/>
                </a:cubicBezTo>
                <a:cubicBezTo>
                  <a:pt x="9623978" y="4566981"/>
                  <a:pt x="9485901" y="4583519"/>
                  <a:pt x="9620106" y="4566313"/>
                </a:cubicBezTo>
                <a:lnTo>
                  <a:pt x="9833970" y="4557654"/>
                </a:lnTo>
                <a:cubicBezTo>
                  <a:pt x="9864868" y="4556403"/>
                  <a:pt x="9894003" y="4546109"/>
                  <a:pt x="9924019" y="4540337"/>
                </a:cubicBezTo>
                <a:cubicBezTo>
                  <a:pt x="9935530" y="4538124"/>
                  <a:pt x="9946531" y="4534565"/>
                  <a:pt x="9957787" y="4531679"/>
                </a:cubicBezTo>
                <a:lnTo>
                  <a:pt x="10025323" y="4514362"/>
                </a:lnTo>
                <a:lnTo>
                  <a:pt x="10059091" y="4505703"/>
                </a:lnTo>
                <a:cubicBezTo>
                  <a:pt x="10081603" y="4499931"/>
                  <a:pt x="10105402" y="4496550"/>
                  <a:pt x="10126627" y="4488386"/>
                </a:cubicBezTo>
                <a:cubicBezTo>
                  <a:pt x="10143406" y="4481933"/>
                  <a:pt x="10156385" y="4470799"/>
                  <a:pt x="10171651" y="4462411"/>
                </a:cubicBezTo>
                <a:cubicBezTo>
                  <a:pt x="10182659" y="4456363"/>
                  <a:pt x="10194163" y="4450867"/>
                  <a:pt x="10205420" y="4445095"/>
                </a:cubicBezTo>
                <a:cubicBezTo>
                  <a:pt x="10225164" y="4434969"/>
                  <a:pt x="10250443" y="4433550"/>
                  <a:pt x="10272955" y="4427778"/>
                </a:cubicBezTo>
                <a:cubicBezTo>
                  <a:pt x="10302307" y="4420251"/>
                  <a:pt x="10333154" y="4416723"/>
                  <a:pt x="10363004" y="4410461"/>
                </a:cubicBezTo>
                <a:cubicBezTo>
                  <a:pt x="10461007" y="4389901"/>
                  <a:pt x="10295048" y="4411957"/>
                  <a:pt x="10509332" y="4384486"/>
                </a:cubicBezTo>
                <a:cubicBezTo>
                  <a:pt x="10636608" y="4368168"/>
                  <a:pt x="10560698" y="4385745"/>
                  <a:pt x="10633148" y="4367169"/>
                </a:cubicBezTo>
                <a:lnTo>
                  <a:pt x="10925805" y="4358510"/>
                </a:lnTo>
                <a:cubicBezTo>
                  <a:pt x="10937661" y="4358160"/>
                  <a:pt x="10948316" y="4352738"/>
                  <a:pt x="10959573" y="4349852"/>
                </a:cubicBezTo>
                <a:cubicBezTo>
                  <a:pt x="11014921" y="4335660"/>
                  <a:pt x="11025759" y="4335602"/>
                  <a:pt x="11072133" y="4315218"/>
                </a:cubicBezTo>
                <a:cubicBezTo>
                  <a:pt x="11083878" y="4310055"/>
                  <a:pt x="11093801" y="4302555"/>
                  <a:pt x="11105901" y="4297901"/>
                </a:cubicBezTo>
                <a:cubicBezTo>
                  <a:pt x="11116513" y="4293819"/>
                  <a:pt x="11128764" y="4292838"/>
                  <a:pt x="11139670" y="4289242"/>
                </a:cubicBezTo>
                <a:cubicBezTo>
                  <a:pt x="11187738" y="4273395"/>
                  <a:pt x="11186624" y="4270812"/>
                  <a:pt x="11229717" y="4245951"/>
                </a:cubicBezTo>
                <a:cubicBezTo>
                  <a:pt x="11265383" y="4236806"/>
                  <a:pt x="11266081" y="4239158"/>
                  <a:pt x="11297253" y="4219975"/>
                </a:cubicBezTo>
                <a:cubicBezTo>
                  <a:pt x="11305539" y="4214876"/>
                  <a:pt x="11311478" y="4207758"/>
                  <a:pt x="11319766" y="4202658"/>
                </a:cubicBezTo>
                <a:cubicBezTo>
                  <a:pt x="11330330" y="4196158"/>
                  <a:pt x="11345083" y="4193467"/>
                  <a:pt x="11353533" y="4185342"/>
                </a:cubicBezTo>
                <a:cubicBezTo>
                  <a:pt x="11360946" y="4178215"/>
                  <a:pt x="11361037" y="4168025"/>
                  <a:pt x="11364789" y="4159366"/>
                </a:cubicBezTo>
                <a:cubicBezTo>
                  <a:pt x="11461563" y="4109739"/>
                  <a:pt x="11339122" y="4169239"/>
                  <a:pt x="11432326" y="4133391"/>
                </a:cubicBezTo>
                <a:cubicBezTo>
                  <a:pt x="11444425" y="4128737"/>
                  <a:pt x="11453994" y="4120728"/>
                  <a:pt x="11466093" y="4116074"/>
                </a:cubicBezTo>
                <a:cubicBezTo>
                  <a:pt x="11476706" y="4111992"/>
                  <a:pt x="11488956" y="4111011"/>
                  <a:pt x="11499862" y="4107416"/>
                </a:cubicBezTo>
                <a:cubicBezTo>
                  <a:pt x="11597222" y="4075319"/>
                  <a:pt x="11499465" y="4101745"/>
                  <a:pt x="11578654" y="4081440"/>
                </a:cubicBezTo>
                <a:cubicBezTo>
                  <a:pt x="11608006" y="4073914"/>
                  <a:pt x="11638852" y="4070386"/>
                  <a:pt x="11668702" y="4064124"/>
                </a:cubicBezTo>
                <a:cubicBezTo>
                  <a:pt x="11680149" y="4061722"/>
                  <a:pt x="11691214" y="4058351"/>
                  <a:pt x="11702470" y="4055465"/>
                </a:cubicBezTo>
                <a:cubicBezTo>
                  <a:pt x="11738770" y="4046157"/>
                  <a:pt x="11777423" y="4043572"/>
                  <a:pt x="11815030" y="4038148"/>
                </a:cubicBezTo>
                <a:cubicBezTo>
                  <a:pt x="11905590" y="4025087"/>
                  <a:pt x="11855030" y="4036550"/>
                  <a:pt x="11916335" y="4020831"/>
                </a:cubicBezTo>
                <a:cubicBezTo>
                  <a:pt x="11945687" y="4013305"/>
                  <a:pt x="11977305" y="4011648"/>
                  <a:pt x="12006382" y="4003514"/>
                </a:cubicBezTo>
                <a:cubicBezTo>
                  <a:pt x="12019097" y="3999958"/>
                  <a:pt x="12028895" y="3991970"/>
                  <a:pt x="12040151" y="3986198"/>
                </a:cubicBezTo>
                <a:cubicBezTo>
                  <a:pt x="12108073" y="3968782"/>
                  <a:pt x="12044694" y="3987564"/>
                  <a:pt x="12141455" y="3942905"/>
                </a:cubicBezTo>
                <a:cubicBezTo>
                  <a:pt x="12189059" y="3920935"/>
                  <a:pt x="12182469" y="3931542"/>
                  <a:pt x="12191782" y="3920238"/>
                </a:cubicBezTo>
                <a:lnTo>
                  <a:pt x="12201520" y="3908567"/>
                </a:lnTo>
                <a:close/>
              </a:path>
            </a:pathLst>
          </a:custGeom>
          <a:solidFill>
            <a:srgbClr val="0B1C3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8"/>
          </a:p>
        </p:txBody>
      </p:sp>
      <p:pic>
        <p:nvPicPr>
          <p:cNvPr id="11268" name="Picture 4" descr="6,344 Smart Watch High Res Illustrations - Getty Images | Smart watch  isolated, Wearable technology, Smart watch health">
            <a:extLst>
              <a:ext uri="{FF2B5EF4-FFF2-40B4-BE49-F238E27FC236}">
                <a16:creationId xmlns:a16="http://schemas.microsoft.com/office/drawing/2014/main" id="{29E31152-1115-F279-3EF7-69E4EABB8AE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1075" b="62383" l="30229" r="44281">
                        <a14:foregroundMark x1="35948" y1="35748" x2="36601" y2="33411"/>
                        <a14:foregroundMark x1="36438" y1="60748" x2="36928" y2="59579"/>
                        <a14:foregroundMark x1="34967" y1="60748" x2="39052" y2="62383"/>
                      </a14:backgroundRemoval>
                    </a14:imgEffect>
                  </a14:imgLayer>
                </a14:imgProps>
              </a:ext>
              <a:ext uri="{28A0092B-C50C-407E-A947-70E740481C1C}">
                <a14:useLocalDpi xmlns:a14="http://schemas.microsoft.com/office/drawing/2010/main" val="0"/>
              </a:ext>
            </a:extLst>
          </a:blip>
          <a:srcRect l="28468" t="27604" r="53648" b="36143"/>
          <a:stretch/>
        </p:blipFill>
        <p:spPr bwMode="auto">
          <a:xfrm rot="4460459" flipH="1">
            <a:off x="9199207" y="5472167"/>
            <a:ext cx="323012" cy="457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and white logo&#10;&#10;Description automatically generated">
            <a:extLst>
              <a:ext uri="{FF2B5EF4-FFF2-40B4-BE49-F238E27FC236}">
                <a16:creationId xmlns:a16="http://schemas.microsoft.com/office/drawing/2014/main" id="{DE3C0072-E2F5-2E0D-97BB-D9AA714E2A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2365" y="6406956"/>
            <a:ext cx="1215347" cy="352415"/>
          </a:xfrm>
          <a:prstGeom prst="rect">
            <a:avLst/>
          </a:prstGeom>
        </p:spPr>
      </p:pic>
      <p:pic>
        <p:nvPicPr>
          <p:cNvPr id="16" name="Picture 2" descr="RADAR-CNS Clinician Survey: Remote Assessment of Disease and Relapse ...">
            <a:extLst>
              <a:ext uri="{FF2B5EF4-FFF2-40B4-BE49-F238E27FC236}">
                <a16:creationId xmlns:a16="http://schemas.microsoft.com/office/drawing/2014/main" id="{5503CA2F-60AC-0114-C8C2-55626921BC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7479" y="6429228"/>
            <a:ext cx="1011385" cy="298059"/>
          </a:xfrm>
          <a:prstGeom prst="rect">
            <a:avLst/>
          </a:prstGeom>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610B35B-5979-1D05-29DA-29385BABEE0C}"/>
              </a:ext>
            </a:extLst>
          </p:cNvPr>
          <p:cNvSpPr/>
          <p:nvPr/>
        </p:nvSpPr>
        <p:spPr>
          <a:xfrm>
            <a:off x="6333045" y="92955"/>
            <a:ext cx="703206" cy="1248613"/>
          </a:xfrm>
          <a:prstGeom prst="rect">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C1BDA3-2198-BD31-F36B-F669E4458E53}"/>
              </a:ext>
            </a:extLst>
          </p:cNvPr>
          <p:cNvSpPr/>
          <p:nvPr/>
        </p:nvSpPr>
        <p:spPr>
          <a:xfrm>
            <a:off x="2645107" y="3187543"/>
            <a:ext cx="2227002" cy="2082800"/>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F2A135A-D3AC-51B1-BE20-E1480D9DD281}"/>
              </a:ext>
            </a:extLst>
          </p:cNvPr>
          <p:cNvSpPr/>
          <p:nvPr/>
        </p:nvSpPr>
        <p:spPr>
          <a:xfrm>
            <a:off x="4227562" y="2866383"/>
            <a:ext cx="1498600" cy="2082800"/>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660C1E-CD86-1B7C-90FF-EB7BBBB98A10}"/>
              </a:ext>
            </a:extLst>
          </p:cNvPr>
          <p:cNvSpPr/>
          <p:nvPr/>
        </p:nvSpPr>
        <p:spPr>
          <a:xfrm rot="4514137">
            <a:off x="3361144" y="3158350"/>
            <a:ext cx="1360660" cy="2303273"/>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B36757-0BE8-9404-B9B5-F3762FEBA999}"/>
              </a:ext>
            </a:extLst>
          </p:cNvPr>
          <p:cNvSpPr/>
          <p:nvPr/>
        </p:nvSpPr>
        <p:spPr>
          <a:xfrm rot="4925257">
            <a:off x="7301922" y="1743050"/>
            <a:ext cx="1520077" cy="4555625"/>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F3D2510-0938-AD6C-B79A-2FBA0B84A1B0}"/>
              </a:ext>
            </a:extLst>
          </p:cNvPr>
          <p:cNvSpPr/>
          <p:nvPr/>
        </p:nvSpPr>
        <p:spPr>
          <a:xfrm rot="17039902">
            <a:off x="4521243" y="4462583"/>
            <a:ext cx="455529" cy="703456"/>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CE90287-F673-F181-5113-780CEFB52B32}"/>
              </a:ext>
            </a:extLst>
          </p:cNvPr>
          <p:cNvSpPr/>
          <p:nvPr/>
        </p:nvSpPr>
        <p:spPr>
          <a:xfrm rot="4514137">
            <a:off x="9738609" y="3057943"/>
            <a:ext cx="1360660" cy="2230972"/>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A1EDCB5-943B-1627-D12F-B0849C7574CE}"/>
              </a:ext>
            </a:extLst>
          </p:cNvPr>
          <p:cNvSpPr/>
          <p:nvPr/>
        </p:nvSpPr>
        <p:spPr>
          <a:xfrm rot="4514137">
            <a:off x="4957310" y="3419825"/>
            <a:ext cx="1360660" cy="2230972"/>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2" name="Oval 11271">
            <a:extLst>
              <a:ext uri="{FF2B5EF4-FFF2-40B4-BE49-F238E27FC236}">
                <a16:creationId xmlns:a16="http://schemas.microsoft.com/office/drawing/2014/main" id="{8E81B564-B9BE-62E4-234C-E6FC983DFA55}"/>
              </a:ext>
            </a:extLst>
          </p:cNvPr>
          <p:cNvSpPr/>
          <p:nvPr/>
        </p:nvSpPr>
        <p:spPr>
          <a:xfrm rot="4514137">
            <a:off x="7350609" y="3088264"/>
            <a:ext cx="1360660" cy="2406873"/>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4F1E33-53F0-DC7E-10BE-B7204D870A76}"/>
              </a:ext>
            </a:extLst>
          </p:cNvPr>
          <p:cNvSpPr/>
          <p:nvPr/>
        </p:nvSpPr>
        <p:spPr>
          <a:xfrm>
            <a:off x="3126249" y="371910"/>
            <a:ext cx="703206" cy="1248613"/>
          </a:xfrm>
          <a:prstGeom prst="rect">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07B6D01-4C65-B1FB-2F99-11E06570B7FF}"/>
              </a:ext>
            </a:extLst>
          </p:cNvPr>
          <p:cNvSpPr/>
          <p:nvPr/>
        </p:nvSpPr>
        <p:spPr>
          <a:xfrm>
            <a:off x="1953562" y="3264186"/>
            <a:ext cx="1790325" cy="2082800"/>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A7800795-0DB8-1D4A-7637-8B856F1782FA}"/>
              </a:ext>
            </a:extLst>
          </p:cNvPr>
          <p:cNvSpPr/>
          <p:nvPr/>
        </p:nvSpPr>
        <p:spPr>
          <a:xfrm>
            <a:off x="395718" y="92955"/>
            <a:ext cx="3360017" cy="666290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6CA96546-93D5-569A-7246-71A41F929F13}"/>
              </a:ext>
            </a:extLst>
          </p:cNvPr>
          <p:cNvSpPr/>
          <p:nvPr/>
        </p:nvSpPr>
        <p:spPr>
          <a:xfrm>
            <a:off x="737724" y="487407"/>
            <a:ext cx="2667099" cy="1164955"/>
          </a:xfrm>
          <a:prstGeom prst="roundRect">
            <a:avLst/>
          </a:prstGeom>
          <a:solidFill>
            <a:srgbClr val="6F2242"/>
          </a:solidFill>
          <a:ln>
            <a:solidFill>
              <a:srgbClr val="6F2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599A7800-9D0A-047B-4E71-61051E74034F}"/>
              </a:ext>
            </a:extLst>
          </p:cNvPr>
          <p:cNvSpPr txBox="1"/>
          <p:nvPr/>
        </p:nvSpPr>
        <p:spPr>
          <a:xfrm>
            <a:off x="736485" y="534977"/>
            <a:ext cx="2667099" cy="1077218"/>
          </a:xfrm>
          <a:prstGeom prst="rect">
            <a:avLst/>
          </a:prstGeom>
          <a:noFill/>
          <a:ln>
            <a:noFill/>
          </a:ln>
        </p:spPr>
        <p:txBody>
          <a:bodyPr wrap="square">
            <a:spAutoFit/>
          </a:bodyPr>
          <a:lstStyle/>
          <a:p>
            <a:pPr algn="ctr"/>
            <a:r>
              <a:rPr lang="en-US" sz="2400" b="1" dirty="0">
                <a:solidFill>
                  <a:schemeClr val="bg1"/>
                </a:solidFill>
              </a:rPr>
              <a:t>RADAR-MDD</a:t>
            </a:r>
            <a:r>
              <a:rPr lang="en-US" sz="2400" dirty="0">
                <a:solidFill>
                  <a:schemeClr val="bg1"/>
                </a:solidFill>
              </a:rPr>
              <a:t> </a:t>
            </a:r>
          </a:p>
          <a:p>
            <a:pPr algn="ctr"/>
            <a:r>
              <a:rPr lang="en-US" sz="2000" dirty="0">
                <a:solidFill>
                  <a:schemeClr val="bg1"/>
                </a:solidFill>
              </a:rPr>
              <a:t>623 participants</a:t>
            </a:r>
          </a:p>
          <a:p>
            <a:pPr algn="ctr"/>
            <a:r>
              <a:rPr lang="en-US" sz="2000" dirty="0">
                <a:solidFill>
                  <a:schemeClr val="bg1"/>
                </a:solidFill>
              </a:rPr>
              <a:t>Fitbit x 2 Years </a:t>
            </a:r>
          </a:p>
        </p:txBody>
      </p:sp>
      <p:sp>
        <p:nvSpPr>
          <p:cNvPr id="58" name="Rounded Rectangle 57">
            <a:extLst>
              <a:ext uri="{FF2B5EF4-FFF2-40B4-BE49-F238E27FC236}">
                <a16:creationId xmlns:a16="http://schemas.microsoft.com/office/drawing/2014/main" id="{31AD66F9-1626-D7BE-6B3D-5D97817BCF0C}"/>
              </a:ext>
            </a:extLst>
          </p:cNvPr>
          <p:cNvSpPr/>
          <p:nvPr/>
        </p:nvSpPr>
        <p:spPr>
          <a:xfrm>
            <a:off x="523807" y="2253915"/>
            <a:ext cx="3144981" cy="1028153"/>
          </a:xfrm>
          <a:prstGeom prst="roundRect">
            <a:avLst/>
          </a:prstGeom>
          <a:solidFill>
            <a:srgbClr val="6F2242"/>
          </a:solidFill>
          <a:ln>
            <a:solidFill>
              <a:srgbClr val="6F2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2B5F261-208F-21C8-2774-93B7091BEDF8}"/>
              </a:ext>
            </a:extLst>
          </p:cNvPr>
          <p:cNvSpPr txBox="1"/>
          <p:nvPr/>
        </p:nvSpPr>
        <p:spPr>
          <a:xfrm>
            <a:off x="616096" y="2304728"/>
            <a:ext cx="2977521" cy="923330"/>
          </a:xfrm>
          <a:prstGeom prst="rect">
            <a:avLst/>
          </a:prstGeom>
          <a:noFill/>
        </p:spPr>
        <p:txBody>
          <a:bodyPr wrap="square" rtlCol="0">
            <a:spAutoFit/>
          </a:bodyPr>
          <a:lstStyle/>
          <a:p>
            <a:pPr algn="ctr"/>
            <a:r>
              <a:rPr lang="en-US" b="1" dirty="0">
                <a:solidFill>
                  <a:schemeClr val="bg1"/>
                </a:solidFill>
              </a:rPr>
              <a:t>Unsupervised Clustering</a:t>
            </a:r>
          </a:p>
          <a:p>
            <a:pPr algn="ctr"/>
            <a:r>
              <a:rPr lang="en-US" dirty="0">
                <a:solidFill>
                  <a:schemeClr val="bg1"/>
                </a:solidFill>
              </a:rPr>
              <a:t>Gaussian Mixture &amp; </a:t>
            </a:r>
          </a:p>
          <a:p>
            <a:pPr algn="ctr"/>
            <a:r>
              <a:rPr lang="en-US" dirty="0">
                <a:solidFill>
                  <a:schemeClr val="bg1"/>
                </a:solidFill>
              </a:rPr>
              <a:t>Hidden Markov Models </a:t>
            </a:r>
          </a:p>
        </p:txBody>
      </p:sp>
      <p:pic>
        <p:nvPicPr>
          <p:cNvPr id="61" name="Picture 60">
            <a:extLst>
              <a:ext uri="{FF2B5EF4-FFF2-40B4-BE49-F238E27FC236}">
                <a16:creationId xmlns:a16="http://schemas.microsoft.com/office/drawing/2014/main" id="{FD90CD4E-344D-EBF8-53CA-E815FC71B45B}"/>
              </a:ext>
            </a:extLst>
          </p:cNvPr>
          <p:cNvPicPr>
            <a:picLocks noChangeAspect="1"/>
          </p:cNvPicPr>
          <p:nvPr/>
        </p:nvPicPr>
        <p:blipFill>
          <a:blip r:embed="rId9"/>
          <a:srcRect l="77713" t="13436" r="13950" b="34224"/>
          <a:stretch/>
        </p:blipFill>
        <p:spPr>
          <a:xfrm rot="5400000">
            <a:off x="1810664" y="3863538"/>
            <a:ext cx="771126" cy="2734219"/>
          </a:xfrm>
          <a:prstGeom prst="rect">
            <a:avLst/>
          </a:prstGeom>
        </p:spPr>
      </p:pic>
      <p:sp>
        <p:nvSpPr>
          <p:cNvPr id="62" name="Rectangle 61">
            <a:extLst>
              <a:ext uri="{FF2B5EF4-FFF2-40B4-BE49-F238E27FC236}">
                <a16:creationId xmlns:a16="http://schemas.microsoft.com/office/drawing/2014/main" id="{2DDC3D10-112A-0698-B0B1-7E60A670B9F1}"/>
              </a:ext>
            </a:extLst>
          </p:cNvPr>
          <p:cNvSpPr/>
          <p:nvPr/>
        </p:nvSpPr>
        <p:spPr>
          <a:xfrm>
            <a:off x="786184" y="4729543"/>
            <a:ext cx="1229052" cy="1620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65" name="Straight Arrow Connector 11264">
            <a:extLst>
              <a:ext uri="{FF2B5EF4-FFF2-40B4-BE49-F238E27FC236}">
                <a16:creationId xmlns:a16="http://schemas.microsoft.com/office/drawing/2014/main" id="{48D28C59-A3BC-C203-0258-77B2DECFF5B3}"/>
              </a:ext>
            </a:extLst>
          </p:cNvPr>
          <p:cNvCxnSpPr>
            <a:cxnSpLocks/>
          </p:cNvCxnSpPr>
          <p:nvPr/>
        </p:nvCxnSpPr>
        <p:spPr>
          <a:xfrm>
            <a:off x="2051691" y="1650346"/>
            <a:ext cx="0" cy="603569"/>
          </a:xfrm>
          <a:prstGeom prst="straightConnector1">
            <a:avLst/>
          </a:prstGeom>
          <a:ln w="76200">
            <a:solidFill>
              <a:srgbClr val="6F2242"/>
            </a:solidFill>
            <a:tailEnd type="triangle"/>
          </a:ln>
        </p:spPr>
        <p:style>
          <a:lnRef idx="2">
            <a:schemeClr val="accent1"/>
          </a:lnRef>
          <a:fillRef idx="0">
            <a:schemeClr val="accent1"/>
          </a:fillRef>
          <a:effectRef idx="1">
            <a:schemeClr val="accent1"/>
          </a:effectRef>
          <a:fontRef idx="minor">
            <a:schemeClr val="tx1"/>
          </a:fontRef>
        </p:style>
      </p:cxnSp>
      <p:cxnSp>
        <p:nvCxnSpPr>
          <p:cNvPr id="11266" name="Straight Arrow Connector 11265">
            <a:extLst>
              <a:ext uri="{FF2B5EF4-FFF2-40B4-BE49-F238E27FC236}">
                <a16:creationId xmlns:a16="http://schemas.microsoft.com/office/drawing/2014/main" id="{5BFA5564-8FCD-B404-A5DE-A2ACAB53D217}"/>
              </a:ext>
            </a:extLst>
          </p:cNvPr>
          <p:cNvCxnSpPr>
            <a:cxnSpLocks/>
          </p:cNvCxnSpPr>
          <p:nvPr/>
        </p:nvCxnSpPr>
        <p:spPr>
          <a:xfrm>
            <a:off x="781940" y="3235839"/>
            <a:ext cx="771989" cy="544051"/>
          </a:xfrm>
          <a:prstGeom prst="straightConnector1">
            <a:avLst/>
          </a:prstGeom>
          <a:ln w="76200">
            <a:solidFill>
              <a:srgbClr val="6F2242"/>
            </a:solidFill>
            <a:tailEnd type="triangle"/>
          </a:ln>
        </p:spPr>
        <p:style>
          <a:lnRef idx="2">
            <a:schemeClr val="accent1"/>
          </a:lnRef>
          <a:fillRef idx="0">
            <a:schemeClr val="accent1"/>
          </a:fillRef>
          <a:effectRef idx="1">
            <a:schemeClr val="accent1"/>
          </a:effectRef>
          <a:fontRef idx="minor">
            <a:schemeClr val="tx1"/>
          </a:fontRef>
        </p:style>
      </p:cxnSp>
      <p:cxnSp>
        <p:nvCxnSpPr>
          <p:cNvPr id="11267" name="Straight Arrow Connector 11266">
            <a:extLst>
              <a:ext uri="{FF2B5EF4-FFF2-40B4-BE49-F238E27FC236}">
                <a16:creationId xmlns:a16="http://schemas.microsoft.com/office/drawing/2014/main" id="{10BE1207-8802-86C9-46FF-2B70BDAA468F}"/>
              </a:ext>
            </a:extLst>
          </p:cNvPr>
          <p:cNvCxnSpPr>
            <a:cxnSpLocks/>
          </p:cNvCxnSpPr>
          <p:nvPr/>
        </p:nvCxnSpPr>
        <p:spPr>
          <a:xfrm flipH="1">
            <a:off x="2562017" y="3235839"/>
            <a:ext cx="918677" cy="544051"/>
          </a:xfrm>
          <a:prstGeom prst="straightConnector1">
            <a:avLst/>
          </a:prstGeom>
          <a:ln w="76200">
            <a:solidFill>
              <a:srgbClr val="6F224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4601352-5868-48E8-B5A0-09C36DC8D949}"/>
              </a:ext>
            </a:extLst>
          </p:cNvPr>
          <p:cNvCxnSpPr/>
          <p:nvPr/>
        </p:nvCxnSpPr>
        <p:spPr>
          <a:xfrm flipH="1">
            <a:off x="2046398" y="4188586"/>
            <a:ext cx="22781" cy="319643"/>
          </a:xfrm>
          <a:prstGeom prst="line">
            <a:avLst/>
          </a:prstGeom>
          <a:ln w="57150">
            <a:solidFill>
              <a:srgbClr val="6F2242"/>
            </a:solidFill>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4D8051F5-4BFD-C43D-2A45-4BB676D8B7F6}"/>
              </a:ext>
            </a:extLst>
          </p:cNvPr>
          <p:cNvSpPr/>
          <p:nvPr/>
        </p:nvSpPr>
        <p:spPr>
          <a:xfrm>
            <a:off x="1030015" y="4757888"/>
            <a:ext cx="351468" cy="8476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F5078FA-E7B5-9FA3-D251-2A3B9240EC74}"/>
              </a:ext>
            </a:extLst>
          </p:cNvPr>
          <p:cNvSpPr/>
          <p:nvPr/>
        </p:nvSpPr>
        <p:spPr>
          <a:xfrm>
            <a:off x="1612349" y="4409193"/>
            <a:ext cx="914606" cy="1071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a:extLst>
              <a:ext uri="{FF2B5EF4-FFF2-40B4-BE49-F238E27FC236}">
                <a16:creationId xmlns:a16="http://schemas.microsoft.com/office/drawing/2014/main" id="{2AC25754-086D-D01D-BF4E-8D92A0275E14}"/>
              </a:ext>
            </a:extLst>
          </p:cNvPr>
          <p:cNvCxnSpPr>
            <a:cxnSpLocks/>
          </p:cNvCxnSpPr>
          <p:nvPr/>
        </p:nvCxnSpPr>
        <p:spPr>
          <a:xfrm rot="5400000">
            <a:off x="898217" y="4476618"/>
            <a:ext cx="1419770" cy="864972"/>
          </a:xfrm>
          <a:prstGeom prst="bentConnector3">
            <a:avLst>
              <a:gd name="adj1" fmla="val 48210"/>
            </a:avLst>
          </a:prstGeom>
          <a:ln w="57150">
            <a:solidFill>
              <a:srgbClr val="6F2242"/>
            </a:solidFill>
            <a:tailEnd type="triangle"/>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F841C112-72C5-2C9D-C4F2-1018C73357CB}"/>
              </a:ext>
            </a:extLst>
          </p:cNvPr>
          <p:cNvGrpSpPr/>
          <p:nvPr/>
        </p:nvGrpSpPr>
        <p:grpSpPr>
          <a:xfrm>
            <a:off x="1553929" y="3715762"/>
            <a:ext cx="1008088" cy="721890"/>
            <a:chOff x="1446353" y="3715762"/>
            <a:chExt cx="1008088" cy="721890"/>
          </a:xfrm>
        </p:grpSpPr>
        <p:sp>
          <p:nvSpPr>
            <p:cNvPr id="60" name="Rounded Rectangle 59">
              <a:extLst>
                <a:ext uri="{FF2B5EF4-FFF2-40B4-BE49-F238E27FC236}">
                  <a16:creationId xmlns:a16="http://schemas.microsoft.com/office/drawing/2014/main" id="{132F858B-B39A-1C39-0664-1BD07E38D862}"/>
                </a:ext>
              </a:extLst>
            </p:cNvPr>
            <p:cNvSpPr/>
            <p:nvPr/>
          </p:nvSpPr>
          <p:spPr>
            <a:xfrm>
              <a:off x="1446353" y="3715762"/>
              <a:ext cx="1008088" cy="684995"/>
            </a:xfrm>
            <a:prstGeom prst="roundRect">
              <a:avLst/>
            </a:prstGeom>
            <a:solidFill>
              <a:srgbClr val="6F2242"/>
            </a:solidFill>
            <a:ln>
              <a:solidFill>
                <a:srgbClr val="6F22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Graphic 62" descr="Gears with solid fill">
              <a:extLst>
                <a:ext uri="{FF2B5EF4-FFF2-40B4-BE49-F238E27FC236}">
                  <a16:creationId xmlns:a16="http://schemas.microsoft.com/office/drawing/2014/main" id="{1F41389A-1F6D-F35D-729E-C51D6AB970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0981" y="3715762"/>
              <a:ext cx="652617" cy="652617"/>
            </a:xfrm>
            <a:prstGeom prst="rect">
              <a:avLst/>
            </a:prstGeom>
          </p:spPr>
        </p:pic>
        <p:pic>
          <p:nvPicPr>
            <p:cNvPr id="11264" name="Graphic 11263" descr="Single gear outline">
              <a:extLst>
                <a:ext uri="{FF2B5EF4-FFF2-40B4-BE49-F238E27FC236}">
                  <a16:creationId xmlns:a16="http://schemas.microsoft.com/office/drawing/2014/main" id="{978B07DA-0378-3A26-F874-FF3DA14DCF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20779" y="3939830"/>
              <a:ext cx="528838" cy="497822"/>
            </a:xfrm>
            <a:prstGeom prst="rect">
              <a:avLst/>
            </a:prstGeom>
          </p:spPr>
        </p:pic>
      </p:grpSp>
      <p:sp>
        <p:nvSpPr>
          <p:cNvPr id="50" name="Oval 49">
            <a:extLst>
              <a:ext uri="{FF2B5EF4-FFF2-40B4-BE49-F238E27FC236}">
                <a16:creationId xmlns:a16="http://schemas.microsoft.com/office/drawing/2014/main" id="{C186706D-6A76-CA64-79AA-6BC9036B4E36}"/>
              </a:ext>
            </a:extLst>
          </p:cNvPr>
          <p:cNvSpPr/>
          <p:nvPr/>
        </p:nvSpPr>
        <p:spPr>
          <a:xfrm rot="4514137">
            <a:off x="6800905" y="3278759"/>
            <a:ext cx="1360660" cy="2406873"/>
          </a:xfrm>
          <a:prstGeom prst="ellipse">
            <a:avLst/>
          </a:prstGeom>
          <a:solidFill>
            <a:srgbClr val="0A1C2F"/>
          </a:solidFill>
          <a:ln>
            <a:solidFill>
              <a:srgbClr val="0A1C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2E1C32-F587-D1CA-710D-58FF7D8F7929}"/>
              </a:ext>
            </a:extLst>
          </p:cNvPr>
          <p:cNvGrpSpPr/>
          <p:nvPr/>
        </p:nvGrpSpPr>
        <p:grpSpPr>
          <a:xfrm>
            <a:off x="3544426" y="349132"/>
            <a:ext cx="8595404" cy="4365035"/>
            <a:chOff x="2754483" y="371181"/>
            <a:chExt cx="8957867" cy="4251254"/>
          </a:xfrm>
        </p:grpSpPr>
        <p:sp>
          <p:nvSpPr>
            <p:cNvPr id="8" name="Rectangle 7">
              <a:extLst>
                <a:ext uri="{FF2B5EF4-FFF2-40B4-BE49-F238E27FC236}">
                  <a16:creationId xmlns:a16="http://schemas.microsoft.com/office/drawing/2014/main" id="{718E54F4-8EEA-46A7-C4A1-E56EBE08983D}"/>
                </a:ext>
              </a:extLst>
            </p:cNvPr>
            <p:cNvSpPr/>
            <p:nvPr/>
          </p:nvSpPr>
          <p:spPr>
            <a:xfrm>
              <a:off x="4827832" y="3474084"/>
              <a:ext cx="3809079" cy="1148351"/>
            </a:xfrm>
            <a:prstGeom prst="rect">
              <a:avLst/>
            </a:prstGeom>
            <a:solidFill>
              <a:srgbClr val="0A1C2F"/>
            </a:solidFill>
            <a:ln>
              <a:noFill/>
            </a:ln>
            <a:effectLst>
              <a:softEdge rad="127212"/>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CAE8A6E-3401-3E6C-A578-8E774F1D9B81}"/>
                </a:ext>
              </a:extLst>
            </p:cNvPr>
            <p:cNvSpPr/>
            <p:nvPr/>
          </p:nvSpPr>
          <p:spPr>
            <a:xfrm>
              <a:off x="8090478" y="3389507"/>
              <a:ext cx="1088020" cy="934163"/>
            </a:xfrm>
            <a:prstGeom prst="ellipse">
              <a:avLst/>
            </a:prstGeom>
            <a:solidFill>
              <a:srgbClr val="0A1C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4D89891-7746-1D45-2A63-038AA9F82BB3}"/>
                </a:ext>
              </a:extLst>
            </p:cNvPr>
            <p:cNvSpPr/>
            <p:nvPr/>
          </p:nvSpPr>
          <p:spPr>
            <a:xfrm>
              <a:off x="3759592" y="3053281"/>
              <a:ext cx="1992917" cy="934163"/>
            </a:xfrm>
            <a:prstGeom prst="ellipse">
              <a:avLst/>
            </a:prstGeom>
            <a:solidFill>
              <a:srgbClr val="0A1C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80463-8FEA-0549-D65D-45CAADA5B439}"/>
                </a:ext>
              </a:extLst>
            </p:cNvPr>
            <p:cNvSpPr/>
            <p:nvPr/>
          </p:nvSpPr>
          <p:spPr>
            <a:xfrm>
              <a:off x="3895642" y="2781627"/>
              <a:ext cx="703206" cy="1248613"/>
            </a:xfrm>
            <a:prstGeom prst="rect">
              <a:avLst/>
            </a:prstGeom>
            <a:solidFill>
              <a:srgbClr val="0A1C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40F52B-70F9-1AD8-9F11-3DFDF206160F}"/>
                </a:ext>
              </a:extLst>
            </p:cNvPr>
            <p:cNvSpPr/>
            <p:nvPr/>
          </p:nvSpPr>
          <p:spPr>
            <a:xfrm>
              <a:off x="7204755" y="2848939"/>
              <a:ext cx="703206" cy="1248613"/>
            </a:xfrm>
            <a:prstGeom prst="rect">
              <a:avLst/>
            </a:prstGeom>
            <a:solidFill>
              <a:srgbClr val="0A1C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E72189B-E42E-DD0B-E4CE-F3505035B8B3}"/>
                </a:ext>
              </a:extLst>
            </p:cNvPr>
            <p:cNvPicPr>
              <a:picLocks noChangeAspect="1"/>
            </p:cNvPicPr>
            <p:nvPr/>
          </p:nvPicPr>
          <p:blipFill>
            <a:blip r:embed="rId14">
              <a:clrChange>
                <a:clrFrom>
                  <a:srgbClr val="2F1D0A"/>
                </a:clrFrom>
                <a:clrTo>
                  <a:srgbClr val="2F1D0A">
                    <a:alpha val="0"/>
                  </a:srgbClr>
                </a:clrTo>
              </a:clrChange>
            </a:blip>
            <a:srcRect l="-3647" t="13033" r="3647" b="9835"/>
            <a:stretch/>
          </p:blipFill>
          <p:spPr>
            <a:xfrm>
              <a:off x="2754483" y="780307"/>
              <a:ext cx="8445475" cy="3491607"/>
            </a:xfrm>
            <a:prstGeom prst="roundRect">
              <a:avLst>
                <a:gd name="adj" fmla="val 26665"/>
              </a:avLst>
            </a:prstGeom>
            <a:ln>
              <a:noFill/>
            </a:ln>
          </p:spPr>
        </p:pic>
        <p:sp>
          <p:nvSpPr>
            <p:cNvPr id="27" name="TextBox 26">
              <a:extLst>
                <a:ext uri="{FF2B5EF4-FFF2-40B4-BE49-F238E27FC236}">
                  <a16:creationId xmlns:a16="http://schemas.microsoft.com/office/drawing/2014/main" id="{A34383D2-5880-5941-A347-DA0F86870686}"/>
                </a:ext>
              </a:extLst>
            </p:cNvPr>
            <p:cNvSpPr txBox="1"/>
            <p:nvPr/>
          </p:nvSpPr>
          <p:spPr>
            <a:xfrm>
              <a:off x="4723561" y="410530"/>
              <a:ext cx="3406692" cy="461665"/>
            </a:xfrm>
            <a:prstGeom prst="rect">
              <a:avLst/>
            </a:prstGeom>
            <a:noFill/>
            <a:ln>
              <a:noFill/>
            </a:ln>
          </p:spPr>
          <p:txBody>
            <a:bodyPr wrap="square" rtlCol="0">
              <a:spAutoFit/>
            </a:bodyPr>
            <a:lstStyle/>
            <a:p>
              <a:pPr algn="ctr"/>
              <a:r>
                <a:rPr lang="en-US" sz="2400" b="1" dirty="0">
                  <a:solidFill>
                    <a:schemeClr val="accent5">
                      <a:lumMod val="20000"/>
                      <a:lumOff val="80000"/>
                    </a:schemeClr>
                  </a:solidFill>
                </a:rPr>
                <a:t>Efficient Night Owl</a:t>
              </a:r>
            </a:p>
          </p:txBody>
        </p:sp>
        <p:sp>
          <p:nvSpPr>
            <p:cNvPr id="28" name="TextBox 27">
              <a:extLst>
                <a:ext uri="{FF2B5EF4-FFF2-40B4-BE49-F238E27FC236}">
                  <a16:creationId xmlns:a16="http://schemas.microsoft.com/office/drawing/2014/main" id="{F2628803-2B38-6636-A431-FBE342F90D0C}"/>
                </a:ext>
              </a:extLst>
            </p:cNvPr>
            <p:cNvSpPr txBox="1"/>
            <p:nvPr/>
          </p:nvSpPr>
          <p:spPr>
            <a:xfrm>
              <a:off x="8305658" y="371181"/>
              <a:ext cx="3406692" cy="461665"/>
            </a:xfrm>
            <a:prstGeom prst="rect">
              <a:avLst/>
            </a:prstGeom>
            <a:noFill/>
            <a:ln>
              <a:noFill/>
            </a:ln>
          </p:spPr>
          <p:txBody>
            <a:bodyPr wrap="square" rtlCol="0">
              <a:spAutoFit/>
            </a:bodyPr>
            <a:lstStyle/>
            <a:p>
              <a:pPr algn="ctr"/>
              <a:r>
                <a:rPr lang="en-US" sz="2400" b="1" dirty="0">
                  <a:solidFill>
                    <a:schemeClr val="accent4">
                      <a:lumMod val="20000"/>
                      <a:lumOff val="80000"/>
                    </a:schemeClr>
                  </a:solidFill>
                </a:rPr>
                <a:t>Inconsistent Sleepers</a:t>
              </a:r>
            </a:p>
          </p:txBody>
        </p:sp>
        <p:sp>
          <p:nvSpPr>
            <p:cNvPr id="29" name="TextBox 28">
              <a:extLst>
                <a:ext uri="{FF2B5EF4-FFF2-40B4-BE49-F238E27FC236}">
                  <a16:creationId xmlns:a16="http://schemas.microsoft.com/office/drawing/2014/main" id="{1BBC3B0D-DC63-6C95-84E5-896249760046}"/>
                </a:ext>
              </a:extLst>
            </p:cNvPr>
            <p:cNvSpPr txBox="1"/>
            <p:nvPr/>
          </p:nvSpPr>
          <p:spPr>
            <a:xfrm>
              <a:off x="6640784" y="4097869"/>
              <a:ext cx="3329748" cy="461665"/>
            </a:xfrm>
            <a:prstGeom prst="rect">
              <a:avLst/>
            </a:prstGeom>
            <a:noFill/>
            <a:ln>
              <a:noFill/>
            </a:ln>
          </p:spPr>
          <p:txBody>
            <a:bodyPr wrap="square" rtlCol="0">
              <a:spAutoFit/>
            </a:bodyPr>
            <a:lstStyle/>
            <a:p>
              <a:pPr algn="ctr"/>
              <a:r>
                <a:rPr lang="en-US" sz="2400" b="1" dirty="0">
                  <a:solidFill>
                    <a:schemeClr val="bg1"/>
                  </a:solidFill>
                </a:rPr>
                <a:t>Disrupted Sleepers</a:t>
              </a:r>
            </a:p>
          </p:txBody>
        </p:sp>
        <p:sp>
          <p:nvSpPr>
            <p:cNvPr id="26" name="TextBox 25">
              <a:extLst>
                <a:ext uri="{FF2B5EF4-FFF2-40B4-BE49-F238E27FC236}">
                  <a16:creationId xmlns:a16="http://schemas.microsoft.com/office/drawing/2014/main" id="{70FD512D-6949-84A7-E784-85D083397D79}"/>
                </a:ext>
              </a:extLst>
            </p:cNvPr>
            <p:cNvSpPr txBox="1"/>
            <p:nvPr/>
          </p:nvSpPr>
          <p:spPr>
            <a:xfrm>
              <a:off x="3132425" y="4110554"/>
              <a:ext cx="3113518" cy="461665"/>
            </a:xfrm>
            <a:prstGeom prst="rect">
              <a:avLst/>
            </a:prstGeom>
            <a:noFill/>
            <a:ln>
              <a:noFill/>
            </a:ln>
          </p:spPr>
          <p:txBody>
            <a:bodyPr wrap="square" rtlCol="0">
              <a:spAutoFit/>
            </a:bodyPr>
            <a:lstStyle/>
            <a:p>
              <a:pPr algn="ctr"/>
              <a:r>
                <a:rPr lang="en-US" sz="2400" b="1" dirty="0">
                  <a:solidFill>
                    <a:schemeClr val="accent6">
                      <a:lumMod val="20000"/>
                      <a:lumOff val="80000"/>
                    </a:schemeClr>
                  </a:solidFill>
                </a:rPr>
                <a:t>Efficient Early Bird</a:t>
              </a:r>
            </a:p>
          </p:txBody>
        </p:sp>
      </p:grpSp>
      <p:pic>
        <p:nvPicPr>
          <p:cNvPr id="32" name="Picture 31">
            <a:extLst>
              <a:ext uri="{FF2B5EF4-FFF2-40B4-BE49-F238E27FC236}">
                <a16:creationId xmlns:a16="http://schemas.microsoft.com/office/drawing/2014/main" id="{E7C25049-75D6-0BF2-6AD5-875D633D4447}"/>
              </a:ext>
            </a:extLst>
          </p:cNvPr>
          <p:cNvPicPr>
            <a:picLocks noChangeAspect="1"/>
          </p:cNvPicPr>
          <p:nvPr/>
        </p:nvPicPr>
        <p:blipFill>
          <a:blip r:embed="rId9"/>
          <a:srcRect l="86036" t="13436" r="5116" b="34224"/>
          <a:stretch/>
        </p:blipFill>
        <p:spPr>
          <a:xfrm rot="5400000">
            <a:off x="1742900" y="4665469"/>
            <a:ext cx="818352" cy="2734219"/>
          </a:xfrm>
          <a:prstGeom prst="rect">
            <a:avLst/>
          </a:prstGeom>
        </p:spPr>
      </p:pic>
      <p:sp>
        <p:nvSpPr>
          <p:cNvPr id="35" name="Rectangle 34">
            <a:extLst>
              <a:ext uri="{FF2B5EF4-FFF2-40B4-BE49-F238E27FC236}">
                <a16:creationId xmlns:a16="http://schemas.microsoft.com/office/drawing/2014/main" id="{46773498-F437-44EF-BD91-0C010CEED22E}"/>
              </a:ext>
            </a:extLst>
          </p:cNvPr>
          <p:cNvSpPr/>
          <p:nvPr/>
        </p:nvSpPr>
        <p:spPr>
          <a:xfrm>
            <a:off x="786585" y="4714167"/>
            <a:ext cx="346499" cy="4014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28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EA5DBF51-71D7-FAB2-CCCE-E6AC1B4C2370}"/>
              </a:ext>
            </a:extLst>
          </p:cNvPr>
          <p:cNvSpPr/>
          <p:nvPr/>
        </p:nvSpPr>
        <p:spPr>
          <a:xfrm>
            <a:off x="6072850" y="393534"/>
            <a:ext cx="5281918" cy="298485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1D7EEC38-1F4B-DC59-BCB1-BB3C58A0AF69}"/>
              </a:ext>
            </a:extLst>
          </p:cNvPr>
          <p:cNvSpPr/>
          <p:nvPr/>
        </p:nvSpPr>
        <p:spPr>
          <a:xfrm>
            <a:off x="383548" y="180474"/>
            <a:ext cx="4988216" cy="65331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490CE3-651F-D541-C007-5EA2BF3780A8}"/>
              </a:ext>
            </a:extLst>
          </p:cNvPr>
          <p:cNvSpPr txBox="1"/>
          <p:nvPr/>
        </p:nvSpPr>
        <p:spPr>
          <a:xfrm>
            <a:off x="5357476" y="3551294"/>
            <a:ext cx="6947838" cy="830997"/>
          </a:xfrm>
          <a:prstGeom prst="rect">
            <a:avLst/>
          </a:prstGeom>
          <a:noFill/>
        </p:spPr>
        <p:txBody>
          <a:bodyPr wrap="square" rtlCol="0">
            <a:spAutoFit/>
          </a:bodyPr>
          <a:lstStyle/>
          <a:p>
            <a:pPr algn="ctr"/>
            <a:r>
              <a:rPr lang="en-US" sz="2400" b="1" dirty="0">
                <a:solidFill>
                  <a:schemeClr val="bg1"/>
                </a:solidFill>
              </a:rPr>
              <a:t>Thank you to our funders, the Patient Advisory Board (PAB) and the RADAR-CNS consortium</a:t>
            </a:r>
          </a:p>
        </p:txBody>
      </p:sp>
      <p:pic>
        <p:nvPicPr>
          <p:cNvPr id="7" name="Picture 6">
            <a:extLst>
              <a:ext uri="{FF2B5EF4-FFF2-40B4-BE49-F238E27FC236}">
                <a16:creationId xmlns:a16="http://schemas.microsoft.com/office/drawing/2014/main" id="{05C23BB1-946F-0FE1-815D-8F22BDE15757}"/>
              </a:ext>
            </a:extLst>
          </p:cNvPr>
          <p:cNvPicPr>
            <a:picLocks noChangeAspect="1"/>
          </p:cNvPicPr>
          <p:nvPr/>
        </p:nvPicPr>
        <p:blipFill>
          <a:blip r:embed="rId3"/>
          <a:srcRect t="1622" r="311" b="1850"/>
          <a:stretch/>
        </p:blipFill>
        <p:spPr>
          <a:xfrm>
            <a:off x="6258050" y="581511"/>
            <a:ext cx="4934672" cy="2588936"/>
          </a:xfrm>
          <a:prstGeom prst="rect">
            <a:avLst/>
          </a:prstGeom>
        </p:spPr>
      </p:pic>
      <p:pic>
        <p:nvPicPr>
          <p:cNvPr id="9" name="Picture 8">
            <a:extLst>
              <a:ext uri="{FF2B5EF4-FFF2-40B4-BE49-F238E27FC236}">
                <a16:creationId xmlns:a16="http://schemas.microsoft.com/office/drawing/2014/main" id="{3BACA258-3067-5B20-B48D-6AFDE807EDAE}"/>
              </a:ext>
            </a:extLst>
          </p:cNvPr>
          <p:cNvPicPr>
            <a:picLocks noChangeAspect="1"/>
          </p:cNvPicPr>
          <p:nvPr/>
        </p:nvPicPr>
        <p:blipFill>
          <a:blip r:embed="rId4"/>
          <a:srcRect t="2981" r="53641" b="-762"/>
          <a:stretch/>
        </p:blipFill>
        <p:spPr>
          <a:xfrm>
            <a:off x="9250142" y="2843093"/>
            <a:ext cx="1062536" cy="327354"/>
          </a:xfrm>
          <a:prstGeom prst="rect">
            <a:avLst/>
          </a:prstGeom>
        </p:spPr>
      </p:pic>
      <p:pic>
        <p:nvPicPr>
          <p:cNvPr id="14" name="Picture 13">
            <a:extLst>
              <a:ext uri="{FF2B5EF4-FFF2-40B4-BE49-F238E27FC236}">
                <a16:creationId xmlns:a16="http://schemas.microsoft.com/office/drawing/2014/main" id="{84C39161-47FB-1A47-B5AB-E5DB4EF882D8}"/>
              </a:ext>
            </a:extLst>
          </p:cNvPr>
          <p:cNvPicPr>
            <a:picLocks noChangeAspect="1"/>
          </p:cNvPicPr>
          <p:nvPr/>
        </p:nvPicPr>
        <p:blipFill>
          <a:blip r:embed="rId4"/>
          <a:srcRect l="48204" t="-2220" r="28776" b="4439"/>
          <a:stretch/>
        </p:blipFill>
        <p:spPr>
          <a:xfrm>
            <a:off x="10538220" y="2816383"/>
            <a:ext cx="616980" cy="382816"/>
          </a:xfrm>
          <a:prstGeom prst="rect">
            <a:avLst/>
          </a:prstGeom>
        </p:spPr>
      </p:pic>
      <p:pic>
        <p:nvPicPr>
          <p:cNvPr id="15" name="Picture 14">
            <a:extLst>
              <a:ext uri="{FF2B5EF4-FFF2-40B4-BE49-F238E27FC236}">
                <a16:creationId xmlns:a16="http://schemas.microsoft.com/office/drawing/2014/main" id="{8888CBC4-3C7E-58E5-B249-75ED785D4330}"/>
              </a:ext>
            </a:extLst>
          </p:cNvPr>
          <p:cNvPicPr>
            <a:picLocks noChangeAspect="1"/>
          </p:cNvPicPr>
          <p:nvPr/>
        </p:nvPicPr>
        <p:blipFill>
          <a:blip r:embed="rId4"/>
          <a:srcRect l="69278" t="-5435" r="-2449" b="-7227"/>
          <a:stretch/>
        </p:blipFill>
        <p:spPr>
          <a:xfrm>
            <a:off x="8229583" y="2734738"/>
            <a:ext cx="1087834" cy="539682"/>
          </a:xfrm>
          <a:prstGeom prst="rect">
            <a:avLst/>
          </a:prstGeom>
        </p:spPr>
      </p:pic>
      <p:grpSp>
        <p:nvGrpSpPr>
          <p:cNvPr id="24" name="Group 23">
            <a:extLst>
              <a:ext uri="{FF2B5EF4-FFF2-40B4-BE49-F238E27FC236}">
                <a16:creationId xmlns:a16="http://schemas.microsoft.com/office/drawing/2014/main" id="{E5AD5A07-4F3F-8AD8-9E82-A0D4FF6F55D5}"/>
              </a:ext>
            </a:extLst>
          </p:cNvPr>
          <p:cNvGrpSpPr/>
          <p:nvPr/>
        </p:nvGrpSpPr>
        <p:grpSpPr>
          <a:xfrm>
            <a:off x="5631770" y="4546748"/>
            <a:ext cx="6547351" cy="1767989"/>
            <a:chOff x="5644649" y="5152056"/>
            <a:chExt cx="6547351" cy="1767989"/>
          </a:xfrm>
        </p:grpSpPr>
        <p:sp>
          <p:nvSpPr>
            <p:cNvPr id="10" name="Rectangle 9">
              <a:extLst>
                <a:ext uri="{FF2B5EF4-FFF2-40B4-BE49-F238E27FC236}">
                  <a16:creationId xmlns:a16="http://schemas.microsoft.com/office/drawing/2014/main" id="{00E47A58-9548-BE4D-20B5-D555CD7546EC}"/>
                </a:ext>
              </a:extLst>
            </p:cNvPr>
            <p:cNvSpPr/>
            <p:nvPr/>
          </p:nvSpPr>
          <p:spPr>
            <a:xfrm>
              <a:off x="5644649" y="5272970"/>
              <a:ext cx="6123281" cy="1468413"/>
            </a:xfrm>
            <a:prstGeom prst="rect">
              <a:avLst/>
            </a:prstGeom>
            <a:solidFill>
              <a:schemeClr val="accent2"/>
            </a:solidFill>
            <a:ln>
              <a:solidFill>
                <a:srgbClr val="C368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 name="TextBox 10">
              <a:extLst>
                <a:ext uri="{FF2B5EF4-FFF2-40B4-BE49-F238E27FC236}">
                  <a16:creationId xmlns:a16="http://schemas.microsoft.com/office/drawing/2014/main" id="{C7CCD9B1-E84A-1C89-9782-20E3BF6ECB14}"/>
                </a:ext>
              </a:extLst>
            </p:cNvPr>
            <p:cNvSpPr txBox="1"/>
            <p:nvPr/>
          </p:nvSpPr>
          <p:spPr>
            <a:xfrm>
              <a:off x="5767421" y="5243078"/>
              <a:ext cx="4950082" cy="1508105"/>
            </a:xfrm>
            <a:prstGeom prst="rect">
              <a:avLst/>
            </a:prstGeom>
            <a:noFill/>
          </p:spPr>
          <p:txBody>
            <a:bodyPr wrap="square" rtlCol="0">
              <a:spAutoFit/>
            </a:bodyPr>
            <a:lstStyle/>
            <a:p>
              <a:r>
                <a:rPr lang="en-US" sz="2800" b="1" dirty="0">
                  <a:solidFill>
                    <a:schemeClr val="bg1"/>
                  </a:solidFill>
                  <a:latin typeface="Aptos" panose="020B0004020202020204" pitchFamily="34" charset="0"/>
                </a:rPr>
                <a:t>Open to new ventures.</a:t>
              </a:r>
            </a:p>
            <a:p>
              <a:r>
                <a:rPr lang="en-US" sz="2800" b="1" dirty="0">
                  <a:solidFill>
                    <a:schemeClr val="bg1"/>
                  </a:solidFill>
                  <a:latin typeface="Aptos" panose="020B0004020202020204" pitchFamily="34" charset="0"/>
                </a:rPr>
                <a:t>Let’s connect! </a:t>
              </a:r>
            </a:p>
            <a:p>
              <a:r>
                <a:rPr lang="en-US" dirty="0">
                  <a:solidFill>
                    <a:schemeClr val="bg1"/>
                  </a:solidFill>
                  <a:latin typeface="Aptos" panose="020B0004020202020204" pitchFamily="34" charset="0"/>
                </a:rPr>
                <a:t>carolin.1.oetzmann@kcl.ac.uk</a:t>
              </a:r>
            </a:p>
            <a:p>
              <a:r>
                <a:rPr lang="en-US" dirty="0" err="1">
                  <a:solidFill>
                    <a:schemeClr val="bg1"/>
                  </a:solidFill>
                  <a:latin typeface="Aptos" panose="020B0004020202020204" pitchFamily="34" charset="0"/>
                </a:rPr>
                <a:t>linkedin.com</a:t>
              </a:r>
              <a:r>
                <a:rPr lang="en-US" dirty="0">
                  <a:solidFill>
                    <a:schemeClr val="bg1"/>
                  </a:solidFill>
                  <a:latin typeface="Aptos" panose="020B0004020202020204" pitchFamily="34" charset="0"/>
                </a:rPr>
                <a:t>/in/</a:t>
              </a:r>
              <a:r>
                <a:rPr lang="en-US" dirty="0" err="1">
                  <a:solidFill>
                    <a:schemeClr val="bg1"/>
                  </a:solidFill>
                  <a:latin typeface="Aptos" panose="020B0004020202020204" pitchFamily="34" charset="0"/>
                </a:rPr>
                <a:t>carolin-oetzmann</a:t>
              </a:r>
              <a:r>
                <a:rPr lang="en-US" dirty="0">
                  <a:solidFill>
                    <a:schemeClr val="bg1"/>
                  </a:solidFill>
                  <a:latin typeface="Aptos" panose="020B0004020202020204" pitchFamily="34" charset="0"/>
                </a:rPr>
                <a:t>/</a:t>
              </a:r>
              <a:endParaRPr lang="en-US" sz="1600" dirty="0">
                <a:solidFill>
                  <a:schemeClr val="bg1"/>
                </a:solidFill>
                <a:latin typeface="Aptos" panose="020B0004020202020204" pitchFamily="34" charset="0"/>
              </a:endParaRPr>
            </a:p>
          </p:txBody>
        </p:sp>
        <p:pic>
          <p:nvPicPr>
            <p:cNvPr id="12" name="Picture 4" descr="profile image">
              <a:extLst>
                <a:ext uri="{FF2B5EF4-FFF2-40B4-BE49-F238E27FC236}">
                  <a16:creationId xmlns:a16="http://schemas.microsoft.com/office/drawing/2014/main" id="{2E0643F9-9DB9-4E93-295D-C4D8F05C1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4011" y="5152056"/>
              <a:ext cx="1767989" cy="1767989"/>
            </a:xfrm>
            <a:prstGeom prst="ellipse">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F3A845B8-CD5E-1484-DC79-DA4A40CCC3E6}"/>
                </a:ext>
              </a:extLst>
            </p:cNvPr>
            <p:cNvSpPr/>
            <p:nvPr/>
          </p:nvSpPr>
          <p:spPr>
            <a:xfrm>
              <a:off x="9558953" y="5607827"/>
              <a:ext cx="1031588" cy="900236"/>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7" name="Picture 16">
              <a:extLst>
                <a:ext uri="{FF2B5EF4-FFF2-40B4-BE49-F238E27FC236}">
                  <a16:creationId xmlns:a16="http://schemas.microsoft.com/office/drawing/2014/main" id="{647E9D7A-A0AC-D2D4-2498-D56F56699FEF}"/>
                </a:ext>
              </a:extLst>
            </p:cNvPr>
            <p:cNvPicPr>
              <a:picLocks noChangeAspect="1"/>
            </p:cNvPicPr>
            <p:nvPr/>
          </p:nvPicPr>
          <p:blipFill>
            <a:blip r:embed="rId6"/>
            <a:stretch>
              <a:fillRect/>
            </a:stretch>
          </p:blipFill>
          <p:spPr>
            <a:xfrm>
              <a:off x="9764978" y="5756467"/>
              <a:ext cx="619537" cy="619537"/>
            </a:xfrm>
            <a:prstGeom prst="rect">
              <a:avLst/>
            </a:prstGeom>
          </p:spPr>
        </p:pic>
      </p:grpSp>
      <p:sp>
        <p:nvSpPr>
          <p:cNvPr id="18" name="TextBox 17">
            <a:extLst>
              <a:ext uri="{FF2B5EF4-FFF2-40B4-BE49-F238E27FC236}">
                <a16:creationId xmlns:a16="http://schemas.microsoft.com/office/drawing/2014/main" id="{79508CBE-F3BA-1A76-A059-D3F6AF5E5AE0}"/>
              </a:ext>
            </a:extLst>
          </p:cNvPr>
          <p:cNvSpPr txBox="1"/>
          <p:nvPr/>
        </p:nvSpPr>
        <p:spPr>
          <a:xfrm>
            <a:off x="38514" y="253848"/>
            <a:ext cx="5595343" cy="1015663"/>
          </a:xfrm>
          <a:prstGeom prst="rect">
            <a:avLst/>
          </a:prstGeom>
          <a:noFill/>
        </p:spPr>
        <p:txBody>
          <a:bodyPr wrap="square" rtlCol="0">
            <a:spAutoFit/>
          </a:bodyPr>
          <a:lstStyle/>
          <a:p>
            <a:pPr algn="ctr"/>
            <a:r>
              <a:rPr lang="en-US" sz="4000" b="1" dirty="0">
                <a:solidFill>
                  <a:schemeClr val="bg1"/>
                </a:solidFill>
              </a:rPr>
              <a:t>Now what? </a:t>
            </a:r>
            <a:endParaRPr lang="en-US" sz="2000" b="1" dirty="0">
              <a:solidFill>
                <a:schemeClr val="bg1"/>
              </a:solidFill>
            </a:endParaRPr>
          </a:p>
          <a:p>
            <a:endParaRPr lang="en-US" sz="2000" b="1" dirty="0">
              <a:solidFill>
                <a:schemeClr val="bg1"/>
              </a:solidFill>
            </a:endParaRPr>
          </a:p>
        </p:txBody>
      </p:sp>
      <p:sp>
        <p:nvSpPr>
          <p:cNvPr id="19" name="Circular Arrow 18">
            <a:extLst>
              <a:ext uri="{FF2B5EF4-FFF2-40B4-BE49-F238E27FC236}">
                <a16:creationId xmlns:a16="http://schemas.microsoft.com/office/drawing/2014/main" id="{4AA8BCE3-87F5-DE74-01D4-327E91F4C1D6}"/>
              </a:ext>
            </a:extLst>
          </p:cNvPr>
          <p:cNvSpPr/>
          <p:nvPr/>
        </p:nvSpPr>
        <p:spPr>
          <a:xfrm rot="16200000">
            <a:off x="721945" y="1959268"/>
            <a:ext cx="3511826" cy="3896936"/>
          </a:xfrm>
          <a:prstGeom prst="circularArrow">
            <a:avLst>
              <a:gd name="adj1" fmla="val 3732"/>
              <a:gd name="adj2" fmla="val 613112"/>
              <a:gd name="adj3" fmla="val 20498241"/>
              <a:gd name="adj4" fmla="val 10800000"/>
              <a:gd name="adj5" fmla="val 5578"/>
            </a:avLst>
          </a:prstGeom>
          <a:solidFill>
            <a:schemeClr val="bg1"/>
          </a:solidFill>
          <a:ln w="38100">
            <a:solidFill>
              <a:srgbClr val="226A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8752EAD0-FCCC-D126-EC2C-6F0802DE89D9}"/>
              </a:ext>
            </a:extLst>
          </p:cNvPr>
          <p:cNvSpPr txBox="1"/>
          <p:nvPr/>
        </p:nvSpPr>
        <p:spPr>
          <a:xfrm>
            <a:off x="3048865" y="1460628"/>
            <a:ext cx="609600" cy="646331"/>
          </a:xfrm>
          <a:prstGeom prst="rect">
            <a:avLst/>
          </a:prstGeom>
          <a:noFill/>
        </p:spPr>
        <p:txBody>
          <a:bodyPr wrap="square">
            <a:spAutoFit/>
          </a:bodyPr>
          <a:lstStyle/>
          <a:p>
            <a:r>
              <a:rPr lang="en-GB" sz="3600" dirty="0"/>
              <a:t>🔍</a:t>
            </a:r>
            <a:endParaRPr lang="en-US" sz="3600" dirty="0"/>
          </a:p>
        </p:txBody>
      </p:sp>
      <p:graphicFrame>
        <p:nvGraphicFramePr>
          <p:cNvPr id="22" name="Diagram 21">
            <a:extLst>
              <a:ext uri="{FF2B5EF4-FFF2-40B4-BE49-F238E27FC236}">
                <a16:creationId xmlns:a16="http://schemas.microsoft.com/office/drawing/2014/main" id="{6DD90076-F27C-2231-8576-400D5E1B8BC5}"/>
              </a:ext>
            </a:extLst>
          </p:cNvPr>
          <p:cNvGraphicFramePr/>
          <p:nvPr>
            <p:extLst>
              <p:ext uri="{D42A27DB-BD31-4B8C-83A1-F6EECF244321}">
                <p14:modId xmlns:p14="http://schemas.microsoft.com/office/powerpoint/2010/main" val="926258820"/>
              </p:ext>
            </p:extLst>
          </p:nvPr>
        </p:nvGraphicFramePr>
        <p:xfrm>
          <a:off x="383548" y="404423"/>
          <a:ext cx="5194852" cy="66260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8" name="Graphic 27" descr="Chat with solid fill">
            <a:extLst>
              <a:ext uri="{FF2B5EF4-FFF2-40B4-BE49-F238E27FC236}">
                <a16:creationId xmlns:a16="http://schemas.microsoft.com/office/drawing/2014/main" id="{CCC1A2CB-BBBD-735C-F9AF-970F4A51CF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57065" y="2938406"/>
            <a:ext cx="914400" cy="914400"/>
          </a:xfrm>
          <a:prstGeom prst="rect">
            <a:avLst/>
          </a:prstGeom>
        </p:spPr>
      </p:pic>
      <p:sp>
        <p:nvSpPr>
          <p:cNvPr id="2" name="Rectangle 1">
            <a:extLst>
              <a:ext uri="{FF2B5EF4-FFF2-40B4-BE49-F238E27FC236}">
                <a16:creationId xmlns:a16="http://schemas.microsoft.com/office/drawing/2014/main" id="{052951A3-B40A-6EEC-7E33-0FB92EE72763}"/>
              </a:ext>
            </a:extLst>
          </p:cNvPr>
          <p:cNvSpPr/>
          <p:nvPr/>
        </p:nvSpPr>
        <p:spPr>
          <a:xfrm>
            <a:off x="7064128" y="546926"/>
            <a:ext cx="1213632" cy="5396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ue and white logo&#10;&#10;Description automatically generated">
            <a:extLst>
              <a:ext uri="{FF2B5EF4-FFF2-40B4-BE49-F238E27FC236}">
                <a16:creationId xmlns:a16="http://schemas.microsoft.com/office/drawing/2014/main" id="{540DF511-692E-22B9-D637-2F26481C31F6}"/>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32262" t="-3879"/>
          <a:stretch/>
        </p:blipFill>
        <p:spPr>
          <a:xfrm>
            <a:off x="7221071" y="573834"/>
            <a:ext cx="954724" cy="424550"/>
          </a:xfrm>
          <a:prstGeom prst="rect">
            <a:avLst/>
          </a:prstGeom>
          <a:ln>
            <a:solidFill>
              <a:schemeClr val="bg1"/>
            </a:solidFill>
          </a:ln>
        </p:spPr>
      </p:pic>
    </p:spTree>
    <p:extLst>
      <p:ext uri="{BB962C8B-B14F-4D97-AF65-F5344CB8AC3E}">
        <p14:creationId xmlns:p14="http://schemas.microsoft.com/office/powerpoint/2010/main" val="848114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Props1.xml><?xml version="1.0" encoding="utf-8"?>
<ds:datastoreItem xmlns:ds="http://schemas.openxmlformats.org/officeDocument/2006/customXml" ds:itemID="{DFE3DFF4-2C1D-4BA7-8D5B-8373E9813EFD}"/>
</file>

<file path=customXml/itemProps2.xml><?xml version="1.0" encoding="utf-8"?>
<ds:datastoreItem xmlns:ds="http://schemas.openxmlformats.org/officeDocument/2006/customXml" ds:itemID="{ADDAA2D7-ADAD-4853-81E4-A07739215461}"/>
</file>

<file path=customXml/itemProps3.xml><?xml version="1.0" encoding="utf-8"?>
<ds:datastoreItem xmlns:ds="http://schemas.openxmlformats.org/officeDocument/2006/customXml" ds:itemID="{288463D3-FDBB-4299-AFF1-5B33E9641BDC}"/>
</file>

<file path=docProps/app.xml><?xml version="1.0" encoding="utf-8"?>
<Properties xmlns="http://schemas.openxmlformats.org/officeDocument/2006/extended-properties" xmlns:vt="http://schemas.openxmlformats.org/officeDocument/2006/docPropsVTypes">
  <TotalTime>4616</TotalTime>
  <Words>504</Words>
  <Application>Microsoft Macintosh PowerPoint</Application>
  <PresentationFormat>Widescreen</PresentationFormat>
  <Paragraphs>29</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Aptos</vt:lpstr>
      <vt:lpstr>Aptos Display</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Carolin Oetzmann</dc:creator>
  <cp:lastModifiedBy>Carolin Oetzmann</cp:lastModifiedBy>
  <cp:revision>5</cp:revision>
  <dcterms:created xsi:type="dcterms:W3CDTF">2025-01-25T14:16:35Z</dcterms:created>
  <dcterms:modified xsi:type="dcterms:W3CDTF">2025-01-31T09:43:39Z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ies>
</file>